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0" r:id="rId1"/>
  </p:sldMasterIdLst>
  <p:notesMasterIdLst>
    <p:notesMasterId r:id="rId28"/>
  </p:notesMasterIdLst>
  <p:handoutMasterIdLst>
    <p:handoutMasterId r:id="rId29"/>
  </p:handoutMasterIdLst>
  <p:sldIdLst>
    <p:sldId id="256" r:id="rId2"/>
    <p:sldId id="301" r:id="rId3"/>
    <p:sldId id="302" r:id="rId4"/>
    <p:sldId id="300" r:id="rId5"/>
    <p:sldId id="353" r:id="rId6"/>
    <p:sldId id="354" r:id="rId7"/>
    <p:sldId id="355" r:id="rId8"/>
    <p:sldId id="356" r:id="rId9"/>
    <p:sldId id="357" r:id="rId10"/>
    <p:sldId id="306" r:id="rId11"/>
    <p:sldId id="358" r:id="rId12"/>
    <p:sldId id="359" r:id="rId13"/>
    <p:sldId id="360" r:id="rId14"/>
    <p:sldId id="363" r:id="rId15"/>
    <p:sldId id="361" r:id="rId16"/>
    <p:sldId id="362" r:id="rId17"/>
    <p:sldId id="276" r:id="rId18"/>
    <p:sldId id="364" r:id="rId19"/>
    <p:sldId id="365" r:id="rId20"/>
    <p:sldId id="367" r:id="rId21"/>
    <p:sldId id="368" r:id="rId22"/>
    <p:sldId id="369" r:id="rId23"/>
    <p:sldId id="283" r:id="rId24"/>
    <p:sldId id="366" r:id="rId25"/>
    <p:sldId id="370" r:id="rId26"/>
    <p:sldId id="303"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DA031"/>
    <a:srgbClr val="FF7579"/>
    <a:srgbClr val="FF7346"/>
    <a:srgbClr val="E8AD2B"/>
    <a:srgbClr val="006A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38" autoAdjust="0"/>
    <p:restoredTop sz="93162"/>
  </p:normalViewPr>
  <p:slideViewPr>
    <p:cSldViewPr snapToGrid="0">
      <p:cViewPr varScale="1">
        <p:scale>
          <a:sx n="92" d="100"/>
          <a:sy n="92" d="100"/>
        </p:scale>
        <p:origin x="192" y="1944"/>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166" d="100"/>
          <a:sy n="166" d="100"/>
        </p:scale>
        <p:origin x="2952"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1" Type="http://schemas.openxmlformats.org/officeDocument/2006/relationships/image" Target="../media/image4.jpg"/></Relationships>
</file>

<file path=ppt/diagrams/_rels/data2.xml.rels><?xml version="1.0" encoding="UTF-8" standalone="yes"?>
<Relationships xmlns="http://schemas.openxmlformats.org/package/2006/relationships"><Relationship Id="rId1" Type="http://schemas.openxmlformats.org/officeDocument/2006/relationships/image" Target="../media/image6.jpeg"/></Relationships>
</file>

<file path=ppt/diagrams/_rels/data3.xml.rels><?xml version="1.0" encoding="UTF-8" standalone="yes"?>
<Relationships xmlns="http://schemas.openxmlformats.org/package/2006/relationships"><Relationship Id="rId1" Type="http://schemas.openxmlformats.org/officeDocument/2006/relationships/image" Target="../media/image9.jpeg"/></Relationships>
</file>

<file path=ppt/diagrams/_rels/data4.xml.rels><?xml version="1.0" encoding="UTF-8" standalone="yes"?>
<Relationships xmlns="http://schemas.openxmlformats.org/package/2006/relationships"><Relationship Id="rId1" Type="http://schemas.openxmlformats.org/officeDocument/2006/relationships/image" Target="../media/image11.jpg"/></Relationships>
</file>

<file path=ppt/diagrams/_rels/data5.xml.rels><?xml version="1.0" encoding="UTF-8" standalone="yes"?>
<Relationships xmlns="http://schemas.openxmlformats.org/package/2006/relationships"><Relationship Id="rId1" Type="http://schemas.openxmlformats.org/officeDocument/2006/relationships/image" Target="../media/image15.jpg"/></Relationships>
</file>

<file path=ppt/diagrams/_rels/drawing1.xml.rels><?xml version="1.0" encoding="UTF-8" standalone="yes"?>
<Relationships xmlns="http://schemas.openxmlformats.org/package/2006/relationships"><Relationship Id="rId1" Type="http://schemas.openxmlformats.org/officeDocument/2006/relationships/image" Target="../media/image4.jpg"/></Relationships>
</file>

<file path=ppt/diagrams/_rels/drawing2.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9.jpeg"/></Relationships>
</file>

<file path=ppt/diagrams/_rels/drawing4.xml.rels><?xml version="1.0" encoding="UTF-8" standalone="yes"?>
<Relationships xmlns="http://schemas.openxmlformats.org/package/2006/relationships"><Relationship Id="rId1" Type="http://schemas.openxmlformats.org/officeDocument/2006/relationships/image" Target="../media/image11.jpg"/></Relationships>
</file>

<file path=ppt/diagrams/_rels/drawing5.xml.rels><?xml version="1.0" encoding="UTF-8" standalone="yes"?>
<Relationships xmlns="http://schemas.openxmlformats.org/package/2006/relationships"><Relationship Id="rId1" Type="http://schemas.openxmlformats.org/officeDocument/2006/relationships/image" Target="../media/image15.jp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4703A2-10FB-4869-A797-1EE97028710B}" type="doc">
      <dgm:prSet loTypeId="islide.smartart.onepicture" loCatId="picture" qsTypeId="urn:microsoft.com/office/officeart/2005/8/quickstyle/simple1" qsCatId="simple" csTypeId="urn:microsoft.com/office/officeart/2005/8/colors/accent0_3" csCatId="mainScheme" phldr="1"/>
      <dgm:spPr/>
      <dgm:t>
        <a:bodyPr/>
        <a:lstStyle/>
        <a:p>
          <a:endParaRPr lang="zh-CN" altLang="en-US"/>
        </a:p>
      </dgm:t>
    </dgm:pt>
    <dgm:pt modelId="{FA769293-6C0D-4117-9EC0-6F43B97F8271}" type="pres">
      <dgm:prSet presAssocID="{9E4703A2-10FB-4869-A797-1EE97028710B}" presName="compNode" presStyleCnt="0"/>
      <dgm:spPr/>
    </dgm:pt>
    <dgm:pt modelId="{409CD644-6D84-42A3-A40F-54ED168C8E6F}" type="pres">
      <dgm:prSet presAssocID="{9E4703A2-10FB-4869-A797-1EE97028710B}" presName="pictRect" presStyleLbl="node1" presStyleIdx="0" presStyleCnt="1" custLinFactNeighborY="-1598"/>
      <dgm:spPr>
        <a:blipFill>
          <a:blip xmlns:r="http://schemas.openxmlformats.org/officeDocument/2006/relationships" r:embed="rId1">
            <a:extLst>
              <a:ext uri="{28A0092B-C50C-407E-A947-70E740481C1C}">
                <a14:useLocalDpi xmlns:a14="http://schemas.microsoft.com/office/drawing/2010/main" val="0"/>
              </a:ext>
            </a:extLst>
          </a:blip>
          <a:srcRect/>
          <a:stretch>
            <a:fillRect t="-13000" b="-13000"/>
          </a:stretch>
        </a:blipFill>
        <a:ln>
          <a:noFill/>
        </a:ln>
      </dgm:spPr>
    </dgm:pt>
  </dgm:ptLst>
  <dgm:cxnLst>
    <dgm:cxn modelId="{8AC24D83-C67B-457A-8EBD-9CD065B50433}" type="presOf" srcId="{9E4703A2-10FB-4869-A797-1EE97028710B}" destId="{FA769293-6C0D-4117-9EC0-6F43B97F8271}" srcOrd="0" destOrd="0" presId="islide.smartart.onepicture"/>
    <dgm:cxn modelId="{35215C9E-120F-4C4B-A998-4C5D79160C39}" type="presParOf" srcId="{FA769293-6C0D-4117-9EC0-6F43B97F8271}" destId="{409CD644-6D84-42A3-A40F-54ED168C8E6F}" srcOrd="0" destOrd="0" presId="islide.smartart.onepi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4703A2-10FB-4869-A797-1EE97028710B}" type="doc">
      <dgm:prSet loTypeId="islide.smartart.onepicture" loCatId="picture" qsTypeId="urn:microsoft.com/office/officeart/2005/8/quickstyle/simple1" qsCatId="simple" csTypeId="urn:microsoft.com/office/officeart/2005/8/colors/accent0_3" csCatId="mainScheme" phldr="1"/>
      <dgm:spPr/>
      <dgm:t>
        <a:bodyPr/>
        <a:lstStyle/>
        <a:p>
          <a:endParaRPr lang="zh-CN" altLang="en-US"/>
        </a:p>
      </dgm:t>
    </dgm:pt>
    <dgm:pt modelId="{4161F128-FBC3-4E39-B6A1-34C7B5EF323B}">
      <dgm:prSet/>
      <dgm:spPr/>
      <dgm:t>
        <a:bodyPr/>
        <a:lstStyle/>
        <a:p>
          <a:endParaRPr lang="zh-CN" altLang="en-US" dirty="0">
            <a:latin typeface="+mn-lt"/>
            <a:ea typeface="+mn-ea"/>
            <a:cs typeface="+mn-ea"/>
            <a:sym typeface="+mn-lt"/>
          </a:endParaRPr>
        </a:p>
      </dgm:t>
    </dgm:pt>
    <dgm:pt modelId="{A35B93DF-E8B8-45C9-9825-017E52611F06}" type="parTrans" cxnId="{3BFD3D78-BDB1-4D69-9878-BFC1C0E8940E}">
      <dgm:prSet/>
      <dgm:spPr/>
      <dgm:t>
        <a:bodyPr/>
        <a:lstStyle/>
        <a:p>
          <a:endParaRPr lang="zh-CN" altLang="en-US"/>
        </a:p>
      </dgm:t>
    </dgm:pt>
    <dgm:pt modelId="{63B53EA4-050B-4C97-ABB7-336EE0895839}" type="sibTrans" cxnId="{3BFD3D78-BDB1-4D69-9878-BFC1C0E8940E}">
      <dgm:prSet/>
      <dgm:spPr/>
      <dgm:t>
        <a:bodyPr/>
        <a:lstStyle/>
        <a:p>
          <a:endParaRPr lang="zh-CN" altLang="en-US"/>
        </a:p>
      </dgm:t>
    </dgm:pt>
    <dgm:pt modelId="{CD4F4671-ACDE-4C23-B362-6ADD372920AA}">
      <dgm:prSet/>
      <dgm:spPr/>
      <dgm:t>
        <a:bodyPr/>
        <a:lstStyle/>
        <a:p>
          <a:endParaRPr lang="zh-CN" altLang="en-US">
            <a:latin typeface="+mn-lt"/>
            <a:ea typeface="+mn-ea"/>
            <a:cs typeface="+mn-ea"/>
            <a:sym typeface="+mn-lt"/>
          </a:endParaRPr>
        </a:p>
      </dgm:t>
    </dgm:pt>
    <dgm:pt modelId="{9844862B-BB9A-421C-AD39-9090704A225C}" type="parTrans" cxnId="{1E361C5B-C889-40A8-9F83-B2281D9B8DB2}">
      <dgm:prSet/>
      <dgm:spPr/>
      <dgm:t>
        <a:bodyPr/>
        <a:lstStyle/>
        <a:p>
          <a:endParaRPr lang="zh-CN" altLang="en-US"/>
        </a:p>
      </dgm:t>
    </dgm:pt>
    <dgm:pt modelId="{53EE4BE0-D329-42F6-AF46-D3F130E439E5}" type="sibTrans" cxnId="{1E361C5B-C889-40A8-9F83-B2281D9B8DB2}">
      <dgm:prSet/>
      <dgm:spPr/>
      <dgm:t>
        <a:bodyPr/>
        <a:lstStyle/>
        <a:p>
          <a:endParaRPr lang="zh-CN" altLang="en-US"/>
        </a:p>
      </dgm:t>
    </dgm:pt>
    <dgm:pt modelId="{6C8FAB9A-5ED5-4ED1-9385-16D9E48DD3D8}">
      <dgm:prSet/>
      <dgm:spPr/>
      <dgm:t>
        <a:bodyPr/>
        <a:lstStyle/>
        <a:p>
          <a:endParaRPr lang="zh-CN" altLang="en-US">
            <a:latin typeface="+mn-lt"/>
            <a:ea typeface="+mn-ea"/>
            <a:cs typeface="+mn-ea"/>
            <a:sym typeface="+mn-lt"/>
          </a:endParaRPr>
        </a:p>
      </dgm:t>
    </dgm:pt>
    <dgm:pt modelId="{FD67ED7A-1D06-481B-86AC-D8229A40D605}" type="parTrans" cxnId="{0E527868-A474-4F59-8B7D-8A0CF5A07AEA}">
      <dgm:prSet/>
      <dgm:spPr/>
      <dgm:t>
        <a:bodyPr/>
        <a:lstStyle/>
        <a:p>
          <a:endParaRPr lang="zh-CN" altLang="en-US"/>
        </a:p>
      </dgm:t>
    </dgm:pt>
    <dgm:pt modelId="{F36694EA-FC93-4EFA-812E-E91E7293C4B2}" type="sibTrans" cxnId="{0E527868-A474-4F59-8B7D-8A0CF5A07AEA}">
      <dgm:prSet/>
      <dgm:spPr/>
      <dgm:t>
        <a:bodyPr/>
        <a:lstStyle/>
        <a:p>
          <a:endParaRPr lang="zh-CN" altLang="en-US"/>
        </a:p>
      </dgm:t>
    </dgm:pt>
    <dgm:pt modelId="{FA769293-6C0D-4117-9EC0-6F43B97F8271}" type="pres">
      <dgm:prSet presAssocID="{9E4703A2-10FB-4869-A797-1EE97028710B}" presName="compNode" presStyleCnt="0"/>
      <dgm:spPr/>
    </dgm:pt>
    <dgm:pt modelId="{409CD644-6D84-42A3-A40F-54ED168C8E6F}" type="pres">
      <dgm:prSet presAssocID="{9E4703A2-10FB-4869-A797-1EE97028710B}" presName="pictRect" presStyleLbl="node1" presStyleIdx="0" presStyleCnt="1" custLinFactNeighborX="76432" custLinFactNeighborY="39621"/>
      <dgm:spPr>
        <a:xfrm>
          <a:off x="0" y="0"/>
          <a:ext cx="2404516" cy="2423720"/>
        </a:xfrm>
        <a:prstGeom prst="ellipse">
          <a:avLst/>
        </a:prstGeom>
        <a:blipFill>
          <a:blip xmlns:r="http://schemas.openxmlformats.org/officeDocument/2006/relationships" r:embed="rId1"/>
          <a:srcRect/>
          <a:stretch>
            <a:fillRect t="-16000" b="-16000"/>
          </a:stretch>
        </a:blipFill>
        <a:ln w="12700" cap="flat" cmpd="sng" algn="ctr">
          <a:noFill/>
          <a:prstDash val="solid"/>
          <a:miter lim="800000"/>
        </a:ln>
        <a:effectLst/>
      </dgm:spPr>
    </dgm:pt>
  </dgm:ptLst>
  <dgm:cxnLst>
    <dgm:cxn modelId="{1E361C5B-C889-40A8-9F83-B2281D9B8DB2}" srcId="{9E4703A2-10FB-4869-A797-1EE97028710B}" destId="{CD4F4671-ACDE-4C23-B362-6ADD372920AA}" srcOrd="1" destOrd="0" parTransId="{9844862B-BB9A-421C-AD39-9090704A225C}" sibTransId="{53EE4BE0-D329-42F6-AF46-D3F130E439E5}"/>
    <dgm:cxn modelId="{0E527868-A474-4F59-8B7D-8A0CF5A07AEA}" srcId="{9E4703A2-10FB-4869-A797-1EE97028710B}" destId="{6C8FAB9A-5ED5-4ED1-9385-16D9E48DD3D8}" srcOrd="2" destOrd="0" parTransId="{FD67ED7A-1D06-481B-86AC-D8229A40D605}" sibTransId="{F36694EA-FC93-4EFA-812E-E91E7293C4B2}"/>
    <dgm:cxn modelId="{3BFD3D78-BDB1-4D69-9878-BFC1C0E8940E}" srcId="{9E4703A2-10FB-4869-A797-1EE97028710B}" destId="{4161F128-FBC3-4E39-B6A1-34C7B5EF323B}" srcOrd="0" destOrd="0" parTransId="{A35B93DF-E8B8-45C9-9825-017E52611F06}" sibTransId="{63B53EA4-050B-4C97-ABB7-336EE0895839}"/>
    <dgm:cxn modelId="{8AC24D83-C67B-457A-8EBD-9CD065B50433}" type="presOf" srcId="{9E4703A2-10FB-4869-A797-1EE97028710B}" destId="{FA769293-6C0D-4117-9EC0-6F43B97F8271}" srcOrd="0" destOrd="0" presId="islide.smartart.onepicture"/>
    <dgm:cxn modelId="{35215C9E-120F-4C4B-A998-4C5D79160C39}" type="presParOf" srcId="{FA769293-6C0D-4117-9EC0-6F43B97F8271}" destId="{409CD644-6D84-42A3-A40F-54ED168C8E6F}" srcOrd="0" destOrd="0" presId="islide.smartart.onepicture"/>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E4703A2-10FB-4869-A797-1EE97028710B}" type="doc">
      <dgm:prSet loTypeId="islide.smartart.onepicture" loCatId="picture" qsTypeId="urn:microsoft.com/office/officeart/2005/8/quickstyle/simple1" qsCatId="simple" csTypeId="urn:microsoft.com/office/officeart/2005/8/colors/accent0_3" csCatId="mainScheme" phldr="1"/>
      <dgm:spPr/>
      <dgm:t>
        <a:bodyPr/>
        <a:lstStyle/>
        <a:p>
          <a:endParaRPr lang="zh-CN" altLang="en-US"/>
        </a:p>
      </dgm:t>
    </dgm:pt>
    <dgm:pt modelId="{4161F128-FBC3-4E39-B6A1-34C7B5EF323B}">
      <dgm:prSet/>
      <dgm:spPr/>
      <dgm:t>
        <a:bodyPr/>
        <a:lstStyle/>
        <a:p>
          <a:endParaRPr lang="zh-CN" altLang="en-US" dirty="0">
            <a:latin typeface="+mn-lt"/>
            <a:ea typeface="+mn-ea"/>
            <a:cs typeface="+mn-ea"/>
            <a:sym typeface="+mn-lt"/>
          </a:endParaRPr>
        </a:p>
      </dgm:t>
    </dgm:pt>
    <dgm:pt modelId="{A35B93DF-E8B8-45C9-9825-017E52611F06}" type="parTrans" cxnId="{3BFD3D78-BDB1-4D69-9878-BFC1C0E8940E}">
      <dgm:prSet/>
      <dgm:spPr/>
      <dgm:t>
        <a:bodyPr/>
        <a:lstStyle/>
        <a:p>
          <a:endParaRPr lang="zh-CN" altLang="en-US"/>
        </a:p>
      </dgm:t>
    </dgm:pt>
    <dgm:pt modelId="{63B53EA4-050B-4C97-ABB7-336EE0895839}" type="sibTrans" cxnId="{3BFD3D78-BDB1-4D69-9878-BFC1C0E8940E}">
      <dgm:prSet/>
      <dgm:spPr/>
      <dgm:t>
        <a:bodyPr/>
        <a:lstStyle/>
        <a:p>
          <a:endParaRPr lang="zh-CN" altLang="en-US"/>
        </a:p>
      </dgm:t>
    </dgm:pt>
    <dgm:pt modelId="{CD4F4671-ACDE-4C23-B362-6ADD372920AA}">
      <dgm:prSet/>
      <dgm:spPr/>
      <dgm:t>
        <a:bodyPr/>
        <a:lstStyle/>
        <a:p>
          <a:endParaRPr lang="zh-CN" altLang="en-US">
            <a:latin typeface="+mn-lt"/>
            <a:ea typeface="+mn-ea"/>
            <a:cs typeface="+mn-ea"/>
            <a:sym typeface="+mn-lt"/>
          </a:endParaRPr>
        </a:p>
      </dgm:t>
    </dgm:pt>
    <dgm:pt modelId="{9844862B-BB9A-421C-AD39-9090704A225C}" type="parTrans" cxnId="{1E361C5B-C889-40A8-9F83-B2281D9B8DB2}">
      <dgm:prSet/>
      <dgm:spPr/>
      <dgm:t>
        <a:bodyPr/>
        <a:lstStyle/>
        <a:p>
          <a:endParaRPr lang="zh-CN" altLang="en-US"/>
        </a:p>
      </dgm:t>
    </dgm:pt>
    <dgm:pt modelId="{53EE4BE0-D329-42F6-AF46-D3F130E439E5}" type="sibTrans" cxnId="{1E361C5B-C889-40A8-9F83-B2281D9B8DB2}">
      <dgm:prSet/>
      <dgm:spPr/>
      <dgm:t>
        <a:bodyPr/>
        <a:lstStyle/>
        <a:p>
          <a:endParaRPr lang="zh-CN" altLang="en-US"/>
        </a:p>
      </dgm:t>
    </dgm:pt>
    <dgm:pt modelId="{6C8FAB9A-5ED5-4ED1-9385-16D9E48DD3D8}">
      <dgm:prSet/>
      <dgm:spPr/>
      <dgm:t>
        <a:bodyPr/>
        <a:lstStyle/>
        <a:p>
          <a:endParaRPr lang="zh-CN" altLang="en-US">
            <a:latin typeface="+mn-lt"/>
            <a:ea typeface="+mn-ea"/>
            <a:cs typeface="+mn-ea"/>
            <a:sym typeface="+mn-lt"/>
          </a:endParaRPr>
        </a:p>
      </dgm:t>
    </dgm:pt>
    <dgm:pt modelId="{FD67ED7A-1D06-481B-86AC-D8229A40D605}" type="parTrans" cxnId="{0E527868-A474-4F59-8B7D-8A0CF5A07AEA}">
      <dgm:prSet/>
      <dgm:spPr/>
      <dgm:t>
        <a:bodyPr/>
        <a:lstStyle/>
        <a:p>
          <a:endParaRPr lang="zh-CN" altLang="en-US"/>
        </a:p>
      </dgm:t>
    </dgm:pt>
    <dgm:pt modelId="{F36694EA-FC93-4EFA-812E-E91E7293C4B2}" type="sibTrans" cxnId="{0E527868-A474-4F59-8B7D-8A0CF5A07AEA}">
      <dgm:prSet/>
      <dgm:spPr/>
      <dgm:t>
        <a:bodyPr/>
        <a:lstStyle/>
        <a:p>
          <a:endParaRPr lang="zh-CN" altLang="en-US"/>
        </a:p>
      </dgm:t>
    </dgm:pt>
    <dgm:pt modelId="{FA769293-6C0D-4117-9EC0-6F43B97F8271}" type="pres">
      <dgm:prSet presAssocID="{9E4703A2-10FB-4869-A797-1EE97028710B}" presName="compNode" presStyleCnt="0"/>
      <dgm:spPr/>
    </dgm:pt>
    <dgm:pt modelId="{409CD644-6D84-42A3-A40F-54ED168C8E6F}" type="pres">
      <dgm:prSet presAssocID="{9E4703A2-10FB-4869-A797-1EE97028710B}" presName="pictRect" presStyleLbl="node1" presStyleIdx="0" presStyleCnt="1" custLinFactNeighborX="76432" custLinFactNeighborY="39621"/>
      <dgm:spPr>
        <a:xfrm>
          <a:off x="0" y="0"/>
          <a:ext cx="2404516" cy="2423720"/>
        </a:xfrm>
        <a:prstGeom prst="ellipse">
          <a:avLst/>
        </a:prstGeom>
        <a:blipFill dpi="0" rotWithShape="1">
          <a:blip xmlns:r="http://schemas.openxmlformats.org/officeDocument/2006/relationships" r:embed="rId1" cstate="email">
            <a:extLst>
              <a:ext uri="{28A0092B-C50C-407E-A947-70E740481C1C}">
                <a14:useLocalDpi xmlns:a14="http://schemas.microsoft.com/office/drawing/2010/main"/>
              </a:ext>
            </a:extLst>
          </a:blip>
          <a:srcRect/>
          <a:stretch>
            <a:fillRect/>
          </a:stretch>
        </a:blipFill>
        <a:ln w="12700" cap="flat" cmpd="sng" algn="ctr">
          <a:noFill/>
          <a:prstDash val="solid"/>
          <a:miter lim="800000"/>
        </a:ln>
        <a:effectLst/>
      </dgm:spPr>
    </dgm:pt>
  </dgm:ptLst>
  <dgm:cxnLst>
    <dgm:cxn modelId="{1E361C5B-C889-40A8-9F83-B2281D9B8DB2}" srcId="{9E4703A2-10FB-4869-A797-1EE97028710B}" destId="{CD4F4671-ACDE-4C23-B362-6ADD372920AA}" srcOrd="1" destOrd="0" parTransId="{9844862B-BB9A-421C-AD39-9090704A225C}" sibTransId="{53EE4BE0-D329-42F6-AF46-D3F130E439E5}"/>
    <dgm:cxn modelId="{0E527868-A474-4F59-8B7D-8A0CF5A07AEA}" srcId="{9E4703A2-10FB-4869-A797-1EE97028710B}" destId="{6C8FAB9A-5ED5-4ED1-9385-16D9E48DD3D8}" srcOrd="2" destOrd="0" parTransId="{FD67ED7A-1D06-481B-86AC-D8229A40D605}" sibTransId="{F36694EA-FC93-4EFA-812E-E91E7293C4B2}"/>
    <dgm:cxn modelId="{3BFD3D78-BDB1-4D69-9878-BFC1C0E8940E}" srcId="{9E4703A2-10FB-4869-A797-1EE97028710B}" destId="{4161F128-FBC3-4E39-B6A1-34C7B5EF323B}" srcOrd="0" destOrd="0" parTransId="{A35B93DF-E8B8-45C9-9825-017E52611F06}" sibTransId="{63B53EA4-050B-4C97-ABB7-336EE0895839}"/>
    <dgm:cxn modelId="{8AC24D83-C67B-457A-8EBD-9CD065B50433}" type="presOf" srcId="{9E4703A2-10FB-4869-A797-1EE97028710B}" destId="{FA769293-6C0D-4117-9EC0-6F43B97F8271}" srcOrd="0" destOrd="0" presId="islide.smartart.onepicture"/>
    <dgm:cxn modelId="{35215C9E-120F-4C4B-A998-4C5D79160C39}" type="presParOf" srcId="{FA769293-6C0D-4117-9EC0-6F43B97F8271}" destId="{409CD644-6D84-42A3-A40F-54ED168C8E6F}" srcOrd="0" destOrd="0" presId="islide.smartart.onepicture"/>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E4703A2-10FB-4869-A797-1EE97028710B}" type="doc">
      <dgm:prSet loTypeId="islide.smartart.onepicture" loCatId="picture" qsTypeId="urn:microsoft.com/office/officeart/2005/8/quickstyle/simple1" qsCatId="simple" csTypeId="urn:microsoft.com/office/officeart/2005/8/colors/accent0_3" csCatId="mainScheme" phldr="1"/>
      <dgm:spPr/>
      <dgm:t>
        <a:bodyPr/>
        <a:lstStyle/>
        <a:p>
          <a:endParaRPr lang="zh-CN" altLang="en-US"/>
        </a:p>
      </dgm:t>
    </dgm:pt>
    <dgm:pt modelId="{4161F128-FBC3-4E39-B6A1-34C7B5EF323B}">
      <dgm:prSet/>
      <dgm:spPr/>
      <dgm:t>
        <a:bodyPr/>
        <a:lstStyle/>
        <a:p>
          <a:endParaRPr lang="zh-CN" altLang="en-US" dirty="0">
            <a:latin typeface="+mn-lt"/>
            <a:ea typeface="+mn-ea"/>
            <a:cs typeface="+mn-ea"/>
            <a:sym typeface="+mn-lt"/>
          </a:endParaRPr>
        </a:p>
      </dgm:t>
    </dgm:pt>
    <dgm:pt modelId="{A35B93DF-E8B8-45C9-9825-017E52611F06}" type="parTrans" cxnId="{3BFD3D78-BDB1-4D69-9878-BFC1C0E8940E}">
      <dgm:prSet/>
      <dgm:spPr/>
      <dgm:t>
        <a:bodyPr/>
        <a:lstStyle/>
        <a:p>
          <a:endParaRPr lang="zh-CN" altLang="en-US"/>
        </a:p>
      </dgm:t>
    </dgm:pt>
    <dgm:pt modelId="{63B53EA4-050B-4C97-ABB7-336EE0895839}" type="sibTrans" cxnId="{3BFD3D78-BDB1-4D69-9878-BFC1C0E8940E}">
      <dgm:prSet/>
      <dgm:spPr/>
      <dgm:t>
        <a:bodyPr/>
        <a:lstStyle/>
        <a:p>
          <a:endParaRPr lang="zh-CN" altLang="en-US"/>
        </a:p>
      </dgm:t>
    </dgm:pt>
    <dgm:pt modelId="{CD4F4671-ACDE-4C23-B362-6ADD372920AA}">
      <dgm:prSet/>
      <dgm:spPr/>
      <dgm:t>
        <a:bodyPr/>
        <a:lstStyle/>
        <a:p>
          <a:endParaRPr lang="zh-CN" altLang="en-US">
            <a:latin typeface="+mn-lt"/>
            <a:ea typeface="+mn-ea"/>
            <a:cs typeface="+mn-ea"/>
            <a:sym typeface="+mn-lt"/>
          </a:endParaRPr>
        </a:p>
      </dgm:t>
    </dgm:pt>
    <dgm:pt modelId="{9844862B-BB9A-421C-AD39-9090704A225C}" type="parTrans" cxnId="{1E361C5B-C889-40A8-9F83-B2281D9B8DB2}">
      <dgm:prSet/>
      <dgm:spPr/>
      <dgm:t>
        <a:bodyPr/>
        <a:lstStyle/>
        <a:p>
          <a:endParaRPr lang="zh-CN" altLang="en-US"/>
        </a:p>
      </dgm:t>
    </dgm:pt>
    <dgm:pt modelId="{53EE4BE0-D329-42F6-AF46-D3F130E439E5}" type="sibTrans" cxnId="{1E361C5B-C889-40A8-9F83-B2281D9B8DB2}">
      <dgm:prSet/>
      <dgm:spPr/>
      <dgm:t>
        <a:bodyPr/>
        <a:lstStyle/>
        <a:p>
          <a:endParaRPr lang="zh-CN" altLang="en-US"/>
        </a:p>
      </dgm:t>
    </dgm:pt>
    <dgm:pt modelId="{6C8FAB9A-5ED5-4ED1-9385-16D9E48DD3D8}">
      <dgm:prSet/>
      <dgm:spPr/>
      <dgm:t>
        <a:bodyPr/>
        <a:lstStyle/>
        <a:p>
          <a:endParaRPr lang="zh-CN" altLang="en-US">
            <a:latin typeface="+mn-lt"/>
            <a:ea typeface="+mn-ea"/>
            <a:cs typeface="+mn-ea"/>
            <a:sym typeface="+mn-lt"/>
          </a:endParaRPr>
        </a:p>
      </dgm:t>
    </dgm:pt>
    <dgm:pt modelId="{FD67ED7A-1D06-481B-86AC-D8229A40D605}" type="parTrans" cxnId="{0E527868-A474-4F59-8B7D-8A0CF5A07AEA}">
      <dgm:prSet/>
      <dgm:spPr/>
      <dgm:t>
        <a:bodyPr/>
        <a:lstStyle/>
        <a:p>
          <a:endParaRPr lang="zh-CN" altLang="en-US"/>
        </a:p>
      </dgm:t>
    </dgm:pt>
    <dgm:pt modelId="{F36694EA-FC93-4EFA-812E-E91E7293C4B2}" type="sibTrans" cxnId="{0E527868-A474-4F59-8B7D-8A0CF5A07AEA}">
      <dgm:prSet/>
      <dgm:spPr/>
      <dgm:t>
        <a:bodyPr/>
        <a:lstStyle/>
        <a:p>
          <a:endParaRPr lang="zh-CN" altLang="en-US"/>
        </a:p>
      </dgm:t>
    </dgm:pt>
    <dgm:pt modelId="{FA769293-6C0D-4117-9EC0-6F43B97F8271}" type="pres">
      <dgm:prSet presAssocID="{9E4703A2-10FB-4869-A797-1EE97028710B}" presName="compNode" presStyleCnt="0"/>
      <dgm:spPr/>
    </dgm:pt>
    <dgm:pt modelId="{409CD644-6D84-42A3-A40F-54ED168C8E6F}" type="pres">
      <dgm:prSet presAssocID="{9E4703A2-10FB-4869-A797-1EE97028710B}" presName="pictRect" presStyleLbl="node1" presStyleIdx="0" presStyleCnt="1" custLinFactNeighborX="76432" custLinFactNeighborY="39621"/>
      <dgm:spPr>
        <a:xfrm>
          <a:off x="0" y="0"/>
          <a:ext cx="2404516" cy="2423720"/>
        </a:xfrm>
        <a:prstGeom prst="ellipse">
          <a:avLst/>
        </a:prstGeom>
        <a:blipFill>
          <a:blip xmlns:r="http://schemas.openxmlformats.org/officeDocument/2006/relationships" r:embed="rId1"/>
          <a:srcRect/>
          <a:stretch>
            <a:fillRect l="-17000" r="-17000"/>
          </a:stretch>
        </a:blipFill>
        <a:ln w="12700" cap="flat" cmpd="sng" algn="ctr">
          <a:noFill/>
          <a:prstDash val="solid"/>
          <a:miter lim="800000"/>
        </a:ln>
        <a:effectLst/>
      </dgm:spPr>
    </dgm:pt>
  </dgm:ptLst>
  <dgm:cxnLst>
    <dgm:cxn modelId="{1E361C5B-C889-40A8-9F83-B2281D9B8DB2}" srcId="{9E4703A2-10FB-4869-A797-1EE97028710B}" destId="{CD4F4671-ACDE-4C23-B362-6ADD372920AA}" srcOrd="1" destOrd="0" parTransId="{9844862B-BB9A-421C-AD39-9090704A225C}" sibTransId="{53EE4BE0-D329-42F6-AF46-D3F130E439E5}"/>
    <dgm:cxn modelId="{0E527868-A474-4F59-8B7D-8A0CF5A07AEA}" srcId="{9E4703A2-10FB-4869-A797-1EE97028710B}" destId="{6C8FAB9A-5ED5-4ED1-9385-16D9E48DD3D8}" srcOrd="2" destOrd="0" parTransId="{FD67ED7A-1D06-481B-86AC-D8229A40D605}" sibTransId="{F36694EA-FC93-4EFA-812E-E91E7293C4B2}"/>
    <dgm:cxn modelId="{3BFD3D78-BDB1-4D69-9878-BFC1C0E8940E}" srcId="{9E4703A2-10FB-4869-A797-1EE97028710B}" destId="{4161F128-FBC3-4E39-B6A1-34C7B5EF323B}" srcOrd="0" destOrd="0" parTransId="{A35B93DF-E8B8-45C9-9825-017E52611F06}" sibTransId="{63B53EA4-050B-4C97-ABB7-336EE0895839}"/>
    <dgm:cxn modelId="{8AC24D83-C67B-457A-8EBD-9CD065B50433}" type="presOf" srcId="{9E4703A2-10FB-4869-A797-1EE97028710B}" destId="{FA769293-6C0D-4117-9EC0-6F43B97F8271}" srcOrd="0" destOrd="0" presId="islide.smartart.onepicture"/>
    <dgm:cxn modelId="{35215C9E-120F-4C4B-A998-4C5D79160C39}" type="presParOf" srcId="{FA769293-6C0D-4117-9EC0-6F43B97F8271}" destId="{409CD644-6D84-42A3-A40F-54ED168C8E6F}" srcOrd="0" destOrd="0" presId="islide.smartart.onepicture"/>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E4703A2-10FB-4869-A797-1EE97028710B}" type="doc">
      <dgm:prSet loTypeId="islide.smartart.onepicture" loCatId="picture" qsTypeId="urn:microsoft.com/office/officeart/2005/8/quickstyle/simple1" qsCatId="simple" csTypeId="urn:microsoft.com/office/officeart/2005/8/colors/accent0_3" csCatId="mainScheme" phldr="1"/>
      <dgm:spPr/>
      <dgm:t>
        <a:bodyPr/>
        <a:lstStyle/>
        <a:p>
          <a:endParaRPr lang="zh-CN" altLang="en-US"/>
        </a:p>
      </dgm:t>
    </dgm:pt>
    <dgm:pt modelId="{4161F128-FBC3-4E39-B6A1-34C7B5EF323B}">
      <dgm:prSet/>
      <dgm:spPr/>
      <dgm:t>
        <a:bodyPr/>
        <a:lstStyle/>
        <a:p>
          <a:endParaRPr lang="zh-CN" altLang="en-US" dirty="0">
            <a:latin typeface="+mn-lt"/>
            <a:ea typeface="+mn-ea"/>
            <a:cs typeface="+mn-ea"/>
            <a:sym typeface="+mn-lt"/>
          </a:endParaRPr>
        </a:p>
      </dgm:t>
    </dgm:pt>
    <dgm:pt modelId="{A35B93DF-E8B8-45C9-9825-017E52611F06}" type="parTrans" cxnId="{3BFD3D78-BDB1-4D69-9878-BFC1C0E8940E}">
      <dgm:prSet/>
      <dgm:spPr/>
      <dgm:t>
        <a:bodyPr/>
        <a:lstStyle/>
        <a:p>
          <a:endParaRPr lang="zh-CN" altLang="en-US"/>
        </a:p>
      </dgm:t>
    </dgm:pt>
    <dgm:pt modelId="{63B53EA4-050B-4C97-ABB7-336EE0895839}" type="sibTrans" cxnId="{3BFD3D78-BDB1-4D69-9878-BFC1C0E8940E}">
      <dgm:prSet/>
      <dgm:spPr/>
      <dgm:t>
        <a:bodyPr/>
        <a:lstStyle/>
        <a:p>
          <a:endParaRPr lang="zh-CN" altLang="en-US"/>
        </a:p>
      </dgm:t>
    </dgm:pt>
    <dgm:pt modelId="{CD4F4671-ACDE-4C23-B362-6ADD372920AA}">
      <dgm:prSet/>
      <dgm:spPr/>
      <dgm:t>
        <a:bodyPr/>
        <a:lstStyle/>
        <a:p>
          <a:endParaRPr lang="zh-CN" altLang="en-US">
            <a:latin typeface="+mn-lt"/>
            <a:ea typeface="+mn-ea"/>
            <a:cs typeface="+mn-ea"/>
            <a:sym typeface="+mn-lt"/>
          </a:endParaRPr>
        </a:p>
      </dgm:t>
    </dgm:pt>
    <dgm:pt modelId="{9844862B-BB9A-421C-AD39-9090704A225C}" type="parTrans" cxnId="{1E361C5B-C889-40A8-9F83-B2281D9B8DB2}">
      <dgm:prSet/>
      <dgm:spPr/>
      <dgm:t>
        <a:bodyPr/>
        <a:lstStyle/>
        <a:p>
          <a:endParaRPr lang="zh-CN" altLang="en-US"/>
        </a:p>
      </dgm:t>
    </dgm:pt>
    <dgm:pt modelId="{53EE4BE0-D329-42F6-AF46-D3F130E439E5}" type="sibTrans" cxnId="{1E361C5B-C889-40A8-9F83-B2281D9B8DB2}">
      <dgm:prSet/>
      <dgm:spPr/>
      <dgm:t>
        <a:bodyPr/>
        <a:lstStyle/>
        <a:p>
          <a:endParaRPr lang="zh-CN" altLang="en-US"/>
        </a:p>
      </dgm:t>
    </dgm:pt>
    <dgm:pt modelId="{6C8FAB9A-5ED5-4ED1-9385-16D9E48DD3D8}">
      <dgm:prSet/>
      <dgm:spPr/>
      <dgm:t>
        <a:bodyPr/>
        <a:lstStyle/>
        <a:p>
          <a:endParaRPr lang="zh-CN" altLang="en-US">
            <a:latin typeface="+mn-lt"/>
            <a:ea typeface="+mn-ea"/>
            <a:cs typeface="+mn-ea"/>
            <a:sym typeface="+mn-lt"/>
          </a:endParaRPr>
        </a:p>
      </dgm:t>
    </dgm:pt>
    <dgm:pt modelId="{FD67ED7A-1D06-481B-86AC-D8229A40D605}" type="parTrans" cxnId="{0E527868-A474-4F59-8B7D-8A0CF5A07AEA}">
      <dgm:prSet/>
      <dgm:spPr/>
      <dgm:t>
        <a:bodyPr/>
        <a:lstStyle/>
        <a:p>
          <a:endParaRPr lang="zh-CN" altLang="en-US"/>
        </a:p>
      </dgm:t>
    </dgm:pt>
    <dgm:pt modelId="{F36694EA-FC93-4EFA-812E-E91E7293C4B2}" type="sibTrans" cxnId="{0E527868-A474-4F59-8B7D-8A0CF5A07AEA}">
      <dgm:prSet/>
      <dgm:spPr/>
      <dgm:t>
        <a:bodyPr/>
        <a:lstStyle/>
        <a:p>
          <a:endParaRPr lang="zh-CN" altLang="en-US"/>
        </a:p>
      </dgm:t>
    </dgm:pt>
    <dgm:pt modelId="{FA769293-6C0D-4117-9EC0-6F43B97F8271}" type="pres">
      <dgm:prSet presAssocID="{9E4703A2-10FB-4869-A797-1EE97028710B}" presName="compNode" presStyleCnt="0"/>
      <dgm:spPr/>
    </dgm:pt>
    <dgm:pt modelId="{409CD644-6D84-42A3-A40F-54ED168C8E6F}" type="pres">
      <dgm:prSet presAssocID="{9E4703A2-10FB-4869-A797-1EE97028710B}" presName="pictRect" presStyleLbl="node1" presStyleIdx="0" presStyleCnt="1" custLinFactNeighborX="76432" custLinFactNeighborY="39621"/>
      <dgm:spPr>
        <a:xfrm>
          <a:off x="0" y="0"/>
          <a:ext cx="2404516" cy="2423720"/>
        </a:xfrm>
        <a:prstGeom prst="ellipse">
          <a:avLst/>
        </a:prstGeom>
        <a:blipFill>
          <a:blip xmlns:r="http://schemas.openxmlformats.org/officeDocument/2006/relationships" r:embed="rId1"/>
          <a:srcRect/>
          <a:stretch>
            <a:fillRect l="-20000" r="-20000"/>
          </a:stretch>
        </a:blipFill>
        <a:ln w="12700" cap="flat" cmpd="sng" algn="ctr">
          <a:noFill/>
          <a:prstDash val="solid"/>
          <a:miter lim="800000"/>
        </a:ln>
        <a:effectLst/>
      </dgm:spPr>
    </dgm:pt>
  </dgm:ptLst>
  <dgm:cxnLst>
    <dgm:cxn modelId="{1E361C5B-C889-40A8-9F83-B2281D9B8DB2}" srcId="{9E4703A2-10FB-4869-A797-1EE97028710B}" destId="{CD4F4671-ACDE-4C23-B362-6ADD372920AA}" srcOrd="1" destOrd="0" parTransId="{9844862B-BB9A-421C-AD39-9090704A225C}" sibTransId="{53EE4BE0-D329-42F6-AF46-D3F130E439E5}"/>
    <dgm:cxn modelId="{0E527868-A474-4F59-8B7D-8A0CF5A07AEA}" srcId="{9E4703A2-10FB-4869-A797-1EE97028710B}" destId="{6C8FAB9A-5ED5-4ED1-9385-16D9E48DD3D8}" srcOrd="2" destOrd="0" parTransId="{FD67ED7A-1D06-481B-86AC-D8229A40D605}" sibTransId="{F36694EA-FC93-4EFA-812E-E91E7293C4B2}"/>
    <dgm:cxn modelId="{3BFD3D78-BDB1-4D69-9878-BFC1C0E8940E}" srcId="{9E4703A2-10FB-4869-A797-1EE97028710B}" destId="{4161F128-FBC3-4E39-B6A1-34C7B5EF323B}" srcOrd="0" destOrd="0" parTransId="{A35B93DF-E8B8-45C9-9825-017E52611F06}" sibTransId="{63B53EA4-050B-4C97-ABB7-336EE0895839}"/>
    <dgm:cxn modelId="{8AC24D83-C67B-457A-8EBD-9CD065B50433}" type="presOf" srcId="{9E4703A2-10FB-4869-A797-1EE97028710B}" destId="{FA769293-6C0D-4117-9EC0-6F43B97F8271}" srcOrd="0" destOrd="0" presId="islide.smartart.onepicture"/>
    <dgm:cxn modelId="{35215C9E-120F-4C4B-A998-4C5D79160C39}" type="presParOf" srcId="{FA769293-6C0D-4117-9EC0-6F43B97F8271}" destId="{409CD644-6D84-42A3-A40F-54ED168C8E6F}" srcOrd="0" destOrd="0" presId="islide.smartart.onepicture"/>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9CD644-6D84-42A3-A40F-54ED168C8E6F}">
      <dsp:nvSpPr>
        <dsp:cNvPr id="0" name=""/>
        <dsp:cNvSpPr/>
      </dsp:nvSpPr>
      <dsp:spPr>
        <a:xfrm>
          <a:off x="0" y="0"/>
          <a:ext cx="12192000" cy="2030514"/>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3000" b="-13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9CD644-6D84-42A3-A40F-54ED168C8E6F}">
      <dsp:nvSpPr>
        <dsp:cNvPr id="0" name=""/>
        <dsp:cNvSpPr/>
      </dsp:nvSpPr>
      <dsp:spPr>
        <a:xfrm>
          <a:off x="0" y="0"/>
          <a:ext cx="2404516" cy="2423720"/>
        </a:xfrm>
        <a:prstGeom prst="ellipse">
          <a:avLst/>
        </a:prstGeom>
        <a:blipFill>
          <a:blip xmlns:r="http://schemas.openxmlformats.org/officeDocument/2006/relationships" r:embed="rId1"/>
          <a:srcRect/>
          <a:stretch>
            <a:fillRect t="-16000" b="-16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9CD644-6D84-42A3-A40F-54ED168C8E6F}">
      <dsp:nvSpPr>
        <dsp:cNvPr id="0" name=""/>
        <dsp:cNvSpPr/>
      </dsp:nvSpPr>
      <dsp:spPr>
        <a:xfrm>
          <a:off x="0" y="0"/>
          <a:ext cx="2404516" cy="2423720"/>
        </a:xfrm>
        <a:prstGeom prst="ellipse">
          <a:avLst/>
        </a:prstGeom>
        <a:blipFill dpi="0" rotWithShape="1">
          <a:blip xmlns:r="http://schemas.openxmlformats.org/officeDocument/2006/relationships" r:embed="rId1" cstate="email">
            <a:extLst>
              <a:ext uri="{28A0092B-C50C-407E-A947-70E740481C1C}">
                <a14:useLocalDpi xmlns:a14="http://schemas.microsoft.com/office/drawing/2010/main"/>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9CD644-6D84-42A3-A40F-54ED168C8E6F}">
      <dsp:nvSpPr>
        <dsp:cNvPr id="0" name=""/>
        <dsp:cNvSpPr/>
      </dsp:nvSpPr>
      <dsp:spPr>
        <a:xfrm>
          <a:off x="0" y="0"/>
          <a:ext cx="2404516" cy="2423720"/>
        </a:xfrm>
        <a:prstGeom prst="ellipse">
          <a:avLst/>
        </a:prstGeom>
        <a:blipFill>
          <a:blip xmlns:r="http://schemas.openxmlformats.org/officeDocument/2006/relationships" r:embed="rId1"/>
          <a:srcRect/>
          <a:stretch>
            <a:fillRect l="-17000" r="-17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9CD644-6D84-42A3-A40F-54ED168C8E6F}">
      <dsp:nvSpPr>
        <dsp:cNvPr id="0" name=""/>
        <dsp:cNvSpPr/>
      </dsp:nvSpPr>
      <dsp:spPr>
        <a:xfrm>
          <a:off x="0" y="0"/>
          <a:ext cx="2404516" cy="2423720"/>
        </a:xfrm>
        <a:prstGeom prst="ellipse">
          <a:avLst/>
        </a:prstGeom>
        <a:blipFill>
          <a:blip xmlns:r="http://schemas.openxmlformats.org/officeDocument/2006/relationships" r:embed="rId1"/>
          <a:srcRect/>
          <a:stretch>
            <a:fillRect l="-20000" r="-2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islide.smartart.onepicture">
  <dgm:title val="iSlide"/>
  <dgm:desc val="iSlide，让PPT设计简单起来！"/>
  <dgm:catLst>
    <dgm:cat type="picture" pri="0"/>
  </dgm:catLst>
  <dgm:sampData>
    <dgm:dataModel>
      <dgm:ptLst>
        <dgm:pt modelId="0"/>
      </dgm:ptLst>
      <dgm:cxnLst/>
      <dgm:bg/>
      <dgm:whole/>
    </dgm:dataModel>
  </dgm:sampData>
  <dgm:styleData useDef="1">
    <dgm:dataModel>
      <dgm:ptLst/>
      <dgm:bg/>
      <dgm:whole/>
    </dgm:dataModel>
  </dgm:styleData>
  <dgm:clrData useDef="1">
    <dgm:dataModel>
      <dgm:ptLst/>
      <dgm:bg/>
      <dgm:whole/>
    </dgm:dataModel>
  </dgm:clrData>
  <dgm:layoutNode name="compNode">
    <dgm:alg type="composite"/>
    <dgm:shape xmlns:r="http://schemas.openxmlformats.org/officeDocument/2006/relationships" r:blip="">
      <dgm:adjLst/>
    </dgm:shape>
    <dgm:presOf axis="self"/>
    <dgm:constrLst>
      <dgm:constr type="h" for="ch" forName="pictRect" refType="h"/>
      <dgm:constr type="w" for="ch" forName="pictRect" refType="w"/>
      <dgm:constr type="l" for="ch" forName="pictRect"/>
      <dgm:constr type="t" for="ch" forName="pictRect"/>
    </dgm:constrLst>
    <dgm:ruleLst/>
    <dgm:layoutNode name="pictRect">
      <dgm:alg type="sp"/>
      <dgm:shape xmlns:r="http://schemas.openxmlformats.org/officeDocument/2006/relationships" type="rect" r:blip="" blipPhldr="1">
        <dgm:adjLst/>
      </dgm:shape>
      <dgm:presOf/>
      <dgm:constrLst/>
      <dgm:ruleLst/>
    </dgm:layoutNode>
  </dgm:layoutNode>
</dgm:layoutDef>
</file>

<file path=ppt/diagrams/layout2.xml><?xml version="1.0" encoding="utf-8"?>
<dgm:layoutDef xmlns:dgm="http://schemas.openxmlformats.org/drawingml/2006/diagram" xmlns:a="http://schemas.openxmlformats.org/drawingml/2006/main" uniqueId="islide.smartart.onepicture">
  <dgm:title val="iSlide"/>
  <dgm:desc val="iSlide，让PPT设计简单起来！"/>
  <dgm:catLst>
    <dgm:cat type="picture" pri="0"/>
  </dgm:catLst>
  <dgm:sampData>
    <dgm:dataModel>
      <dgm:ptLst>
        <dgm:pt modelId="0"/>
      </dgm:ptLst>
      <dgm:cxnLst/>
      <dgm:bg/>
      <dgm:whole/>
    </dgm:dataModel>
  </dgm:sampData>
  <dgm:styleData useDef="1">
    <dgm:dataModel>
      <dgm:ptLst/>
      <dgm:bg/>
      <dgm:whole/>
    </dgm:dataModel>
  </dgm:styleData>
  <dgm:clrData useDef="1">
    <dgm:dataModel>
      <dgm:ptLst/>
      <dgm:bg/>
      <dgm:whole/>
    </dgm:dataModel>
  </dgm:clrData>
  <dgm:layoutNode name="compNode">
    <dgm:alg type="composite"/>
    <dgm:shape xmlns:r="http://schemas.openxmlformats.org/officeDocument/2006/relationships" r:blip="">
      <dgm:adjLst/>
    </dgm:shape>
    <dgm:presOf axis="self"/>
    <dgm:constrLst>
      <dgm:constr type="h" for="ch" forName="pictRect" refType="h"/>
      <dgm:constr type="w" for="ch" forName="pictRect" refType="w"/>
      <dgm:constr type="l" for="ch" forName="pictRect"/>
      <dgm:constr type="t" for="ch" forName="pictRect"/>
    </dgm:constrLst>
    <dgm:ruleLst/>
    <dgm:layoutNode name="pictRect">
      <dgm:alg type="sp"/>
      <dgm:shape xmlns:r="http://schemas.openxmlformats.org/officeDocument/2006/relationships" type="rect" r:blip="" blipPhldr="1">
        <dgm:adjLst/>
      </dgm:shape>
      <dgm:presOf/>
      <dgm:constrLst/>
      <dgm:ruleLst/>
    </dgm:layoutNode>
  </dgm:layoutNode>
</dgm:layoutDef>
</file>

<file path=ppt/diagrams/layout3.xml><?xml version="1.0" encoding="utf-8"?>
<dgm:layoutDef xmlns:dgm="http://schemas.openxmlformats.org/drawingml/2006/diagram" xmlns:a="http://schemas.openxmlformats.org/drawingml/2006/main" uniqueId="islide.smartart.onepicture">
  <dgm:title val="iSlide"/>
  <dgm:desc val="iSlide，让PPT设计简单起来！"/>
  <dgm:catLst>
    <dgm:cat type="picture" pri="0"/>
  </dgm:catLst>
  <dgm:sampData>
    <dgm:dataModel>
      <dgm:ptLst>
        <dgm:pt modelId="0"/>
      </dgm:ptLst>
      <dgm:cxnLst/>
      <dgm:bg/>
      <dgm:whole/>
    </dgm:dataModel>
  </dgm:sampData>
  <dgm:styleData useDef="1">
    <dgm:dataModel>
      <dgm:ptLst/>
      <dgm:bg/>
      <dgm:whole/>
    </dgm:dataModel>
  </dgm:styleData>
  <dgm:clrData useDef="1">
    <dgm:dataModel>
      <dgm:ptLst/>
      <dgm:bg/>
      <dgm:whole/>
    </dgm:dataModel>
  </dgm:clrData>
  <dgm:layoutNode name="compNode">
    <dgm:alg type="composite"/>
    <dgm:shape xmlns:r="http://schemas.openxmlformats.org/officeDocument/2006/relationships" r:blip="">
      <dgm:adjLst/>
    </dgm:shape>
    <dgm:presOf axis="self"/>
    <dgm:constrLst>
      <dgm:constr type="h" for="ch" forName="pictRect" refType="h"/>
      <dgm:constr type="w" for="ch" forName="pictRect" refType="w"/>
      <dgm:constr type="l" for="ch" forName="pictRect"/>
      <dgm:constr type="t" for="ch" forName="pictRect"/>
    </dgm:constrLst>
    <dgm:ruleLst/>
    <dgm:layoutNode name="pictRect">
      <dgm:alg type="sp"/>
      <dgm:shape xmlns:r="http://schemas.openxmlformats.org/officeDocument/2006/relationships" type="rect" r:blip="" blipPhldr="1">
        <dgm:adjLst/>
      </dgm:shape>
      <dgm:presOf/>
      <dgm:constrLst/>
      <dgm:ruleLst/>
    </dgm:layoutNode>
  </dgm:layoutNode>
</dgm:layoutDef>
</file>

<file path=ppt/diagrams/layout4.xml><?xml version="1.0" encoding="utf-8"?>
<dgm:layoutDef xmlns:dgm="http://schemas.openxmlformats.org/drawingml/2006/diagram" xmlns:a="http://schemas.openxmlformats.org/drawingml/2006/main" uniqueId="islide.smartart.onepicture">
  <dgm:title val="iSlide"/>
  <dgm:desc val="iSlide，让PPT设计简单起来！"/>
  <dgm:catLst>
    <dgm:cat type="picture" pri="0"/>
  </dgm:catLst>
  <dgm:sampData>
    <dgm:dataModel>
      <dgm:ptLst>
        <dgm:pt modelId="0"/>
      </dgm:ptLst>
      <dgm:cxnLst/>
      <dgm:bg/>
      <dgm:whole/>
    </dgm:dataModel>
  </dgm:sampData>
  <dgm:styleData useDef="1">
    <dgm:dataModel>
      <dgm:ptLst/>
      <dgm:bg/>
      <dgm:whole/>
    </dgm:dataModel>
  </dgm:styleData>
  <dgm:clrData useDef="1">
    <dgm:dataModel>
      <dgm:ptLst/>
      <dgm:bg/>
      <dgm:whole/>
    </dgm:dataModel>
  </dgm:clrData>
  <dgm:layoutNode name="compNode">
    <dgm:alg type="composite"/>
    <dgm:shape xmlns:r="http://schemas.openxmlformats.org/officeDocument/2006/relationships" r:blip="">
      <dgm:adjLst/>
    </dgm:shape>
    <dgm:presOf axis="self"/>
    <dgm:constrLst>
      <dgm:constr type="h" for="ch" forName="pictRect" refType="h"/>
      <dgm:constr type="w" for="ch" forName="pictRect" refType="w"/>
      <dgm:constr type="l" for="ch" forName="pictRect"/>
      <dgm:constr type="t" for="ch" forName="pictRect"/>
    </dgm:constrLst>
    <dgm:ruleLst/>
    <dgm:layoutNode name="pictRect">
      <dgm:alg type="sp"/>
      <dgm:shape xmlns:r="http://schemas.openxmlformats.org/officeDocument/2006/relationships" type="rect" r:blip="" blipPhldr="1">
        <dgm:adjLst/>
      </dgm:shape>
      <dgm:presOf/>
      <dgm:constrLst/>
      <dgm:ruleLst/>
    </dgm:layoutNode>
  </dgm:layoutNode>
</dgm:layoutDef>
</file>

<file path=ppt/diagrams/layout5.xml><?xml version="1.0" encoding="utf-8"?>
<dgm:layoutDef xmlns:dgm="http://schemas.openxmlformats.org/drawingml/2006/diagram" xmlns:a="http://schemas.openxmlformats.org/drawingml/2006/main" uniqueId="islide.smartart.onepicture">
  <dgm:title val="iSlide"/>
  <dgm:desc val="iSlide，让PPT设计简单起来！"/>
  <dgm:catLst>
    <dgm:cat type="picture" pri="0"/>
  </dgm:catLst>
  <dgm:sampData>
    <dgm:dataModel>
      <dgm:ptLst>
        <dgm:pt modelId="0"/>
      </dgm:ptLst>
      <dgm:cxnLst/>
      <dgm:bg/>
      <dgm:whole/>
    </dgm:dataModel>
  </dgm:sampData>
  <dgm:styleData useDef="1">
    <dgm:dataModel>
      <dgm:ptLst/>
      <dgm:bg/>
      <dgm:whole/>
    </dgm:dataModel>
  </dgm:styleData>
  <dgm:clrData useDef="1">
    <dgm:dataModel>
      <dgm:ptLst/>
      <dgm:bg/>
      <dgm:whole/>
    </dgm:dataModel>
  </dgm:clrData>
  <dgm:layoutNode name="compNode">
    <dgm:alg type="composite"/>
    <dgm:shape xmlns:r="http://schemas.openxmlformats.org/officeDocument/2006/relationships" r:blip="">
      <dgm:adjLst/>
    </dgm:shape>
    <dgm:presOf axis="self"/>
    <dgm:constrLst>
      <dgm:constr type="h" for="ch" forName="pictRect" refType="h"/>
      <dgm:constr type="w" for="ch" forName="pictRect" refType="w"/>
      <dgm:constr type="l" for="ch" forName="pictRect"/>
      <dgm:constr type="t" for="ch" forName="pictRect"/>
    </dgm:constrLst>
    <dgm:ruleLst/>
    <dgm:layoutNode name="pictRect">
      <dgm:alg type="sp"/>
      <dgm:shape xmlns:r="http://schemas.openxmlformats.org/officeDocument/2006/relationships" type="rect" r:blip="" blipPhldr="1">
        <dgm:adjLst/>
      </dgm:shape>
      <dgm:presOf/>
      <dgm:constrLst/>
      <dgm:ruleLst/>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F8382175-177E-A24C-8DDA-98B7E910933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72FF674D-4C7C-C84A-8D7B-CB8266904BD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B6653B0-BDCC-374D-B163-3B7D14DC9A40}" type="datetimeFigureOut">
              <a:t>2019/12/22</a:t>
            </a:fld>
            <a:endParaRPr kumimoji="1" lang="zh-CN" altLang="en-US"/>
          </a:p>
        </p:txBody>
      </p:sp>
      <p:sp>
        <p:nvSpPr>
          <p:cNvPr id="4" name="页脚占位符 3">
            <a:extLst>
              <a:ext uri="{FF2B5EF4-FFF2-40B4-BE49-F238E27FC236}">
                <a16:creationId xmlns:a16="http://schemas.microsoft.com/office/drawing/2014/main" id="{1341D99E-3152-C941-96AB-A30ACB4C59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116ADE60-8617-9A4B-9954-D78EAD1CD84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B05D6C7-B9B0-B240-9242-3DDE41474D69}" type="slidenum">
              <a:t>‹#›</a:t>
            </a:fld>
            <a:endParaRPr kumimoji="1" lang="zh-CN" altLang="en-US"/>
          </a:p>
        </p:txBody>
      </p:sp>
    </p:spTree>
    <p:extLst>
      <p:ext uri="{BB962C8B-B14F-4D97-AF65-F5344CB8AC3E}">
        <p14:creationId xmlns:p14="http://schemas.microsoft.com/office/powerpoint/2010/main" val="5018431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E7FAE1-3CDB-4B16-9900-BC826497684B}" type="datetimeFigureOut">
              <a:rPr lang="zh-CN" altLang="en-US" smtClean="0"/>
              <a:t>2019/12/22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6CE8A3-6E88-4043-A1FA-B2CB20BAFD6F}" type="slidenum">
              <a:rPr lang="zh-CN" altLang="en-US" smtClean="0"/>
              <a:t>‹#›</a:t>
            </a:fld>
            <a:endParaRPr lang="zh-CN" altLang="en-US"/>
          </a:p>
        </p:txBody>
      </p:sp>
    </p:spTree>
    <p:extLst>
      <p:ext uri="{BB962C8B-B14F-4D97-AF65-F5344CB8AC3E}">
        <p14:creationId xmlns:p14="http://schemas.microsoft.com/office/powerpoint/2010/main" val="1921463184"/>
      </p:ext>
    </p:extLst>
  </p:cSld>
  <p:clrMap bg1="lt1" tx1="dk1" bg2="lt2" tx2="dk2" accent1="accent1" accent2="accent2" accent3="accent3" accent4="accent4" accent5="accent5" accent6="accent6" hlink="hlink" folHlink="folHlink"/>
  <p:notesStyle>
    <a:lvl1pPr marL="0" algn="l" defTabSz="914350" rtl="0" eaLnBrk="1" latinLnBrk="0" hangingPunct="1">
      <a:defRPr sz="1200" kern="1200">
        <a:solidFill>
          <a:schemeClr val="tx1"/>
        </a:solidFill>
        <a:latin typeface="+mn-lt"/>
        <a:ea typeface="+mn-ea"/>
        <a:cs typeface="+mn-cs"/>
      </a:defRPr>
    </a:lvl1pPr>
    <a:lvl2pPr marL="457176" algn="l" defTabSz="914350" rtl="0" eaLnBrk="1" latinLnBrk="0" hangingPunct="1">
      <a:defRPr sz="1200" kern="1200">
        <a:solidFill>
          <a:schemeClr val="tx1"/>
        </a:solidFill>
        <a:latin typeface="+mn-lt"/>
        <a:ea typeface="+mn-ea"/>
        <a:cs typeface="+mn-cs"/>
      </a:defRPr>
    </a:lvl2pPr>
    <a:lvl3pPr marL="914350" algn="l" defTabSz="914350" rtl="0" eaLnBrk="1" latinLnBrk="0" hangingPunct="1">
      <a:defRPr sz="1200" kern="1200">
        <a:solidFill>
          <a:schemeClr val="tx1"/>
        </a:solidFill>
        <a:latin typeface="+mn-lt"/>
        <a:ea typeface="+mn-ea"/>
        <a:cs typeface="+mn-cs"/>
      </a:defRPr>
    </a:lvl3pPr>
    <a:lvl4pPr marL="1371526" algn="l" defTabSz="914350" rtl="0" eaLnBrk="1" latinLnBrk="0" hangingPunct="1">
      <a:defRPr sz="1200" kern="1200">
        <a:solidFill>
          <a:schemeClr val="tx1"/>
        </a:solidFill>
        <a:latin typeface="+mn-lt"/>
        <a:ea typeface="+mn-ea"/>
        <a:cs typeface="+mn-cs"/>
      </a:defRPr>
    </a:lvl4pPr>
    <a:lvl5pPr marL="1828700" algn="l" defTabSz="914350" rtl="0" eaLnBrk="1" latinLnBrk="0" hangingPunct="1">
      <a:defRPr sz="1200" kern="1200">
        <a:solidFill>
          <a:schemeClr val="tx1"/>
        </a:solidFill>
        <a:latin typeface="+mn-lt"/>
        <a:ea typeface="+mn-ea"/>
        <a:cs typeface="+mn-cs"/>
      </a:defRPr>
    </a:lvl5pPr>
    <a:lvl6pPr marL="2285876" algn="l" defTabSz="914350" rtl="0" eaLnBrk="1" latinLnBrk="0" hangingPunct="1">
      <a:defRPr sz="1200" kern="1200">
        <a:solidFill>
          <a:schemeClr val="tx1"/>
        </a:solidFill>
        <a:latin typeface="+mn-lt"/>
        <a:ea typeface="+mn-ea"/>
        <a:cs typeface="+mn-cs"/>
      </a:defRPr>
    </a:lvl6pPr>
    <a:lvl7pPr marL="2743050" algn="l" defTabSz="914350" rtl="0" eaLnBrk="1" latinLnBrk="0" hangingPunct="1">
      <a:defRPr sz="1200" kern="1200">
        <a:solidFill>
          <a:schemeClr val="tx1"/>
        </a:solidFill>
        <a:latin typeface="+mn-lt"/>
        <a:ea typeface="+mn-ea"/>
        <a:cs typeface="+mn-cs"/>
      </a:defRPr>
    </a:lvl7pPr>
    <a:lvl8pPr marL="3200226" algn="l" defTabSz="914350" rtl="0" eaLnBrk="1" latinLnBrk="0" hangingPunct="1">
      <a:defRPr sz="1200" kern="1200">
        <a:solidFill>
          <a:schemeClr val="tx1"/>
        </a:solidFill>
        <a:latin typeface="+mn-lt"/>
        <a:ea typeface="+mn-ea"/>
        <a:cs typeface="+mn-cs"/>
      </a:defRPr>
    </a:lvl8pPr>
    <a:lvl9pPr marL="3657401" algn="l" defTabSz="91435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D6CE8A3-6E88-4043-A1FA-B2CB20BAFD6F}" type="slidenum">
              <a:rPr lang="zh-CN" altLang="en-US" smtClean="0"/>
              <a:t>2</a:t>
            </a:fld>
            <a:endParaRPr lang="zh-CN" altLang="en-US"/>
          </a:p>
        </p:txBody>
      </p:sp>
    </p:spTree>
    <p:extLst>
      <p:ext uri="{BB962C8B-B14F-4D97-AF65-F5344CB8AC3E}">
        <p14:creationId xmlns:p14="http://schemas.microsoft.com/office/powerpoint/2010/main" val="1078952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D6CE8A3-6E88-4043-A1FA-B2CB20BAFD6F}" type="slidenum">
              <a:rPr lang="zh-CN" altLang="en-US" smtClean="0"/>
              <a:t>11</a:t>
            </a:fld>
            <a:endParaRPr lang="zh-CN" altLang="en-US"/>
          </a:p>
        </p:txBody>
      </p:sp>
    </p:spTree>
    <p:extLst>
      <p:ext uri="{BB962C8B-B14F-4D97-AF65-F5344CB8AC3E}">
        <p14:creationId xmlns:p14="http://schemas.microsoft.com/office/powerpoint/2010/main" val="301595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D6CE8A3-6E88-4043-A1FA-B2CB20BAFD6F}" type="slidenum">
              <a:rPr lang="zh-CN" altLang="en-US" smtClean="0"/>
              <a:t>12</a:t>
            </a:fld>
            <a:endParaRPr lang="zh-CN" altLang="en-US"/>
          </a:p>
        </p:txBody>
      </p:sp>
    </p:spTree>
    <p:extLst>
      <p:ext uri="{BB962C8B-B14F-4D97-AF65-F5344CB8AC3E}">
        <p14:creationId xmlns:p14="http://schemas.microsoft.com/office/powerpoint/2010/main" val="2805497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D6CE8A3-6E88-4043-A1FA-B2CB20BAFD6F}" type="slidenum">
              <a:rPr lang="zh-CN" altLang="en-US" smtClean="0"/>
              <a:t>13</a:t>
            </a:fld>
            <a:endParaRPr lang="zh-CN" altLang="en-US"/>
          </a:p>
        </p:txBody>
      </p:sp>
    </p:spTree>
    <p:extLst>
      <p:ext uri="{BB962C8B-B14F-4D97-AF65-F5344CB8AC3E}">
        <p14:creationId xmlns:p14="http://schemas.microsoft.com/office/powerpoint/2010/main" val="1173915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D6CE8A3-6E88-4043-A1FA-B2CB20BAFD6F}" type="slidenum">
              <a:rPr lang="zh-CN" altLang="en-US" smtClean="0"/>
              <a:t>14</a:t>
            </a:fld>
            <a:endParaRPr lang="zh-CN" altLang="en-US"/>
          </a:p>
        </p:txBody>
      </p:sp>
    </p:spTree>
    <p:extLst>
      <p:ext uri="{BB962C8B-B14F-4D97-AF65-F5344CB8AC3E}">
        <p14:creationId xmlns:p14="http://schemas.microsoft.com/office/powerpoint/2010/main" val="37714812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D6CE8A3-6E88-4043-A1FA-B2CB20BAFD6F}" type="slidenum">
              <a:rPr lang="zh-CN" altLang="en-US" smtClean="0"/>
              <a:t>15</a:t>
            </a:fld>
            <a:endParaRPr lang="zh-CN" altLang="en-US"/>
          </a:p>
        </p:txBody>
      </p:sp>
    </p:spTree>
    <p:extLst>
      <p:ext uri="{BB962C8B-B14F-4D97-AF65-F5344CB8AC3E}">
        <p14:creationId xmlns:p14="http://schemas.microsoft.com/office/powerpoint/2010/main" val="30654991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D6CE8A3-6E88-4043-A1FA-B2CB20BAFD6F}" type="slidenum">
              <a:rPr lang="zh-CN" altLang="en-US" smtClean="0"/>
              <a:t>16</a:t>
            </a:fld>
            <a:endParaRPr lang="zh-CN" altLang="en-US"/>
          </a:p>
        </p:txBody>
      </p:sp>
    </p:spTree>
    <p:extLst>
      <p:ext uri="{BB962C8B-B14F-4D97-AF65-F5344CB8AC3E}">
        <p14:creationId xmlns:p14="http://schemas.microsoft.com/office/powerpoint/2010/main" val="2987400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D6CE8A3-6E88-4043-A1FA-B2CB20BAFD6F}" type="slidenum">
              <a:rPr lang="zh-CN" altLang="en-US" smtClean="0"/>
              <a:t>17</a:t>
            </a:fld>
            <a:endParaRPr lang="zh-CN" altLang="en-US"/>
          </a:p>
        </p:txBody>
      </p:sp>
    </p:spTree>
    <p:extLst>
      <p:ext uri="{BB962C8B-B14F-4D97-AF65-F5344CB8AC3E}">
        <p14:creationId xmlns:p14="http://schemas.microsoft.com/office/powerpoint/2010/main" val="42652607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D6CE8A3-6E88-4043-A1FA-B2CB20BAFD6F}" type="slidenum">
              <a:rPr lang="zh-CN" altLang="en-US" smtClean="0"/>
              <a:t>18</a:t>
            </a:fld>
            <a:endParaRPr lang="zh-CN" altLang="en-US"/>
          </a:p>
        </p:txBody>
      </p:sp>
    </p:spTree>
    <p:extLst>
      <p:ext uri="{BB962C8B-B14F-4D97-AF65-F5344CB8AC3E}">
        <p14:creationId xmlns:p14="http://schemas.microsoft.com/office/powerpoint/2010/main" val="36676868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D6CE8A3-6E88-4043-A1FA-B2CB20BAFD6F}" type="slidenum">
              <a:rPr lang="zh-CN" altLang="en-US" smtClean="0"/>
              <a:t>19</a:t>
            </a:fld>
            <a:endParaRPr lang="zh-CN" altLang="en-US"/>
          </a:p>
        </p:txBody>
      </p:sp>
    </p:spTree>
    <p:extLst>
      <p:ext uri="{BB962C8B-B14F-4D97-AF65-F5344CB8AC3E}">
        <p14:creationId xmlns:p14="http://schemas.microsoft.com/office/powerpoint/2010/main" val="23521057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D6CE8A3-6E88-4043-A1FA-B2CB20BAFD6F}" type="slidenum">
              <a:rPr lang="zh-CN" altLang="en-US" smtClean="0"/>
              <a:t>20</a:t>
            </a:fld>
            <a:endParaRPr lang="zh-CN" altLang="en-US"/>
          </a:p>
        </p:txBody>
      </p:sp>
    </p:spTree>
    <p:extLst>
      <p:ext uri="{BB962C8B-B14F-4D97-AF65-F5344CB8AC3E}">
        <p14:creationId xmlns:p14="http://schemas.microsoft.com/office/powerpoint/2010/main" val="3647243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D6CE8A3-6E88-4043-A1FA-B2CB20BAFD6F}" type="slidenum">
              <a:rPr lang="zh-CN" altLang="en-US" smtClean="0"/>
              <a:t>3</a:t>
            </a:fld>
            <a:endParaRPr lang="zh-CN" altLang="en-US"/>
          </a:p>
        </p:txBody>
      </p:sp>
    </p:spTree>
    <p:extLst>
      <p:ext uri="{BB962C8B-B14F-4D97-AF65-F5344CB8AC3E}">
        <p14:creationId xmlns:p14="http://schemas.microsoft.com/office/powerpoint/2010/main" val="33201903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D6CE8A3-6E88-4043-A1FA-B2CB20BAFD6F}" type="slidenum">
              <a:rPr lang="zh-CN" altLang="en-US" smtClean="0"/>
              <a:t>21</a:t>
            </a:fld>
            <a:endParaRPr lang="zh-CN" altLang="en-US"/>
          </a:p>
        </p:txBody>
      </p:sp>
    </p:spTree>
    <p:extLst>
      <p:ext uri="{BB962C8B-B14F-4D97-AF65-F5344CB8AC3E}">
        <p14:creationId xmlns:p14="http://schemas.microsoft.com/office/powerpoint/2010/main" val="33866280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D6CE8A3-6E88-4043-A1FA-B2CB20BAFD6F}" type="slidenum">
              <a:rPr lang="zh-CN" altLang="en-US" smtClean="0"/>
              <a:t>22</a:t>
            </a:fld>
            <a:endParaRPr lang="zh-CN" altLang="en-US"/>
          </a:p>
        </p:txBody>
      </p:sp>
    </p:spTree>
    <p:extLst>
      <p:ext uri="{BB962C8B-B14F-4D97-AF65-F5344CB8AC3E}">
        <p14:creationId xmlns:p14="http://schemas.microsoft.com/office/powerpoint/2010/main" val="1897773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D6CE8A3-6E88-4043-A1FA-B2CB20BAFD6F}" type="slidenum">
              <a:rPr lang="zh-CN" altLang="en-US" smtClean="0"/>
              <a:t>24</a:t>
            </a:fld>
            <a:endParaRPr lang="zh-CN" altLang="en-US"/>
          </a:p>
        </p:txBody>
      </p:sp>
    </p:spTree>
    <p:extLst>
      <p:ext uri="{BB962C8B-B14F-4D97-AF65-F5344CB8AC3E}">
        <p14:creationId xmlns:p14="http://schemas.microsoft.com/office/powerpoint/2010/main" val="1685601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D6CE8A3-6E88-4043-A1FA-B2CB20BAFD6F}" type="slidenum">
              <a:rPr lang="zh-CN" altLang="en-US" smtClean="0"/>
              <a:t>25</a:t>
            </a:fld>
            <a:endParaRPr lang="zh-CN" altLang="en-US"/>
          </a:p>
        </p:txBody>
      </p:sp>
    </p:spTree>
    <p:extLst>
      <p:ext uri="{BB962C8B-B14F-4D97-AF65-F5344CB8AC3E}">
        <p14:creationId xmlns:p14="http://schemas.microsoft.com/office/powerpoint/2010/main" val="29055523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7D6CE8A3-6E88-4043-A1FA-B2CB20BAFD6F}" type="slidenum">
              <a:rPr lang="zh-CN" altLang="en-US" smtClean="0"/>
              <a:t>26</a:t>
            </a:fld>
            <a:endParaRPr lang="zh-CN" altLang="en-US"/>
          </a:p>
        </p:txBody>
      </p:sp>
    </p:spTree>
    <p:extLst>
      <p:ext uri="{BB962C8B-B14F-4D97-AF65-F5344CB8AC3E}">
        <p14:creationId xmlns:p14="http://schemas.microsoft.com/office/powerpoint/2010/main" val="1599879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D6CE8A3-6E88-4043-A1FA-B2CB20BAFD6F}" type="slidenum">
              <a:rPr lang="zh-CN" altLang="en-US" smtClean="0"/>
              <a:t>4</a:t>
            </a:fld>
            <a:endParaRPr lang="zh-CN" altLang="en-US"/>
          </a:p>
        </p:txBody>
      </p:sp>
    </p:spTree>
    <p:extLst>
      <p:ext uri="{BB962C8B-B14F-4D97-AF65-F5344CB8AC3E}">
        <p14:creationId xmlns:p14="http://schemas.microsoft.com/office/powerpoint/2010/main" val="1105337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D6CE8A3-6E88-4043-A1FA-B2CB20BAFD6F}" type="slidenum">
              <a:rPr lang="zh-CN" altLang="en-US" smtClean="0"/>
              <a:t>5</a:t>
            </a:fld>
            <a:endParaRPr lang="zh-CN" altLang="en-US"/>
          </a:p>
        </p:txBody>
      </p:sp>
    </p:spTree>
    <p:extLst>
      <p:ext uri="{BB962C8B-B14F-4D97-AF65-F5344CB8AC3E}">
        <p14:creationId xmlns:p14="http://schemas.microsoft.com/office/powerpoint/2010/main" val="2174186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D6CE8A3-6E88-4043-A1FA-B2CB20BAFD6F}" type="slidenum">
              <a:rPr lang="zh-CN" altLang="en-US" smtClean="0"/>
              <a:t>6</a:t>
            </a:fld>
            <a:endParaRPr lang="zh-CN" altLang="en-US"/>
          </a:p>
        </p:txBody>
      </p:sp>
    </p:spTree>
    <p:extLst>
      <p:ext uri="{BB962C8B-B14F-4D97-AF65-F5344CB8AC3E}">
        <p14:creationId xmlns:p14="http://schemas.microsoft.com/office/powerpoint/2010/main" val="3888762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D6CE8A3-6E88-4043-A1FA-B2CB20BAFD6F}" type="slidenum">
              <a:rPr lang="zh-CN" altLang="en-US" smtClean="0"/>
              <a:t>7</a:t>
            </a:fld>
            <a:endParaRPr lang="zh-CN" altLang="en-US"/>
          </a:p>
        </p:txBody>
      </p:sp>
    </p:spTree>
    <p:extLst>
      <p:ext uri="{BB962C8B-B14F-4D97-AF65-F5344CB8AC3E}">
        <p14:creationId xmlns:p14="http://schemas.microsoft.com/office/powerpoint/2010/main" val="1958691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D6CE8A3-6E88-4043-A1FA-B2CB20BAFD6F}" type="slidenum">
              <a:rPr lang="zh-CN" altLang="en-US" smtClean="0"/>
              <a:t>8</a:t>
            </a:fld>
            <a:endParaRPr lang="zh-CN" altLang="en-US"/>
          </a:p>
        </p:txBody>
      </p:sp>
    </p:spTree>
    <p:extLst>
      <p:ext uri="{BB962C8B-B14F-4D97-AF65-F5344CB8AC3E}">
        <p14:creationId xmlns:p14="http://schemas.microsoft.com/office/powerpoint/2010/main" val="38911146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D6CE8A3-6E88-4043-A1FA-B2CB20BAFD6F}" type="slidenum">
              <a:rPr lang="zh-CN" altLang="en-US" smtClean="0"/>
              <a:t>9</a:t>
            </a:fld>
            <a:endParaRPr lang="zh-CN" altLang="en-US"/>
          </a:p>
        </p:txBody>
      </p:sp>
    </p:spTree>
    <p:extLst>
      <p:ext uri="{BB962C8B-B14F-4D97-AF65-F5344CB8AC3E}">
        <p14:creationId xmlns:p14="http://schemas.microsoft.com/office/powerpoint/2010/main" val="4108563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D6CE8A3-6E88-4043-A1FA-B2CB20BAFD6F}" type="slidenum">
              <a:rPr lang="zh-CN" altLang="en-US" smtClean="0"/>
              <a:t>10</a:t>
            </a:fld>
            <a:endParaRPr lang="zh-CN" altLang="en-US"/>
          </a:p>
        </p:txBody>
      </p:sp>
    </p:spTree>
    <p:extLst>
      <p:ext uri="{BB962C8B-B14F-4D97-AF65-F5344CB8AC3E}">
        <p14:creationId xmlns:p14="http://schemas.microsoft.com/office/powerpoint/2010/main" val="2921216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2" name="灯片编号占位符 5">
            <a:extLst>
              <a:ext uri="{FF2B5EF4-FFF2-40B4-BE49-F238E27FC236}">
                <a16:creationId xmlns:a16="http://schemas.microsoft.com/office/drawing/2014/main" id="{3E2DC6D9-0CC0-9C45-96ED-A4B21345AA2B}"/>
              </a:ext>
            </a:extLst>
          </p:cNvPr>
          <p:cNvSpPr>
            <a:spLocks noGrp="1"/>
          </p:cNvSpPr>
          <p:nvPr>
            <p:ph type="sldNum" sz="quarter" idx="4"/>
          </p:nvPr>
        </p:nvSpPr>
        <p:spPr>
          <a:xfrm>
            <a:off x="10529888" y="6241745"/>
            <a:ext cx="939240" cy="144787"/>
          </a:xfrm>
          <a:prstGeom prst="rect">
            <a:avLst/>
          </a:prstGeom>
        </p:spPr>
        <p:txBody>
          <a:bodyPr vert="horz" lIns="0" tIns="0" rIns="0" bIns="0" rtlCol="0" anchor="ctr"/>
          <a:lstStyle>
            <a:lvl1pPr algn="r">
              <a:defRPr sz="800" b="1">
                <a:solidFill>
                  <a:schemeClr val="accent1"/>
                </a:solidFill>
              </a:defRPr>
            </a:lvl1pPr>
          </a:lstStyle>
          <a:p>
            <a:r>
              <a:rPr lang="en-US" altLang="zh-CN" dirty="0"/>
              <a:t>Page</a:t>
            </a:r>
            <a:r>
              <a:rPr lang="zh-CN" altLang="en-US" dirty="0"/>
              <a:t> </a:t>
            </a:r>
            <a:fld id="{75168D04-7926-484C-B90B-2D13ABC6EC67}" type="slidenum">
              <a:rPr lang="zh-CN" altLang="en-US" smtClean="0"/>
              <a:pPr/>
              <a:t>‹#›</a:t>
            </a:fld>
            <a:r>
              <a:rPr lang="zh-CN" altLang="en-US" dirty="0"/>
              <a:t> </a:t>
            </a:r>
          </a:p>
        </p:txBody>
      </p:sp>
      <p:sp>
        <p:nvSpPr>
          <p:cNvPr id="3" name="页脚占位符 3">
            <a:extLst>
              <a:ext uri="{FF2B5EF4-FFF2-40B4-BE49-F238E27FC236}">
                <a16:creationId xmlns:a16="http://schemas.microsoft.com/office/drawing/2014/main" id="{552BF060-53C5-F949-A1B7-0B333C0B991C}"/>
              </a:ext>
            </a:extLst>
          </p:cNvPr>
          <p:cNvSpPr>
            <a:spLocks noGrp="1"/>
          </p:cNvSpPr>
          <p:nvPr>
            <p:ph type="ftr" sz="quarter" idx="3"/>
          </p:nvPr>
        </p:nvSpPr>
        <p:spPr>
          <a:xfrm>
            <a:off x="9388444" y="6445573"/>
            <a:ext cx="2080684" cy="123111"/>
          </a:xfrm>
          <a:prstGeom prst="rect">
            <a:avLst/>
          </a:prstGeom>
        </p:spPr>
        <p:txBody>
          <a:bodyPr vert="horz" wrap="square" lIns="0" tIns="0" rIns="0" bIns="0" rtlCol="0" anchor="ctr">
            <a:spAutoFit/>
          </a:bodyPr>
          <a:lstStyle>
            <a:lvl1pPr algn="dist">
              <a:defRPr lang="zh-CN" altLang="en-US" sz="800" b="0" dirty="0">
                <a:solidFill>
                  <a:schemeClr val="tx1">
                    <a:lumMod val="50000"/>
                    <a:lumOff val="50000"/>
                  </a:schemeClr>
                </a:solidFill>
                <a:latin typeface="+mn-lt"/>
                <a:ea typeface="+mn-ea"/>
              </a:defRPr>
            </a:lvl1pPr>
          </a:lstStyle>
          <a:p>
            <a:r>
              <a:rPr lang="en-US" altLang="zh-CN"/>
              <a:t>Research,Innovation and Entrepreneurship</a:t>
            </a:r>
            <a:endParaRPr lang="zh-CN" altLang="en-US"/>
          </a:p>
        </p:txBody>
      </p:sp>
    </p:spTree>
    <p:extLst>
      <p:ext uri="{BB962C8B-B14F-4D97-AF65-F5344CB8AC3E}">
        <p14:creationId xmlns:p14="http://schemas.microsoft.com/office/powerpoint/2010/main" val="2449471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灯片编号占位符 5">
            <a:extLst>
              <a:ext uri="{FF2B5EF4-FFF2-40B4-BE49-F238E27FC236}">
                <a16:creationId xmlns:a16="http://schemas.microsoft.com/office/drawing/2014/main" id="{8310F318-FC8F-A840-A6F2-2AE5289597B6}"/>
              </a:ext>
            </a:extLst>
          </p:cNvPr>
          <p:cNvSpPr>
            <a:spLocks noGrp="1"/>
          </p:cNvSpPr>
          <p:nvPr>
            <p:ph type="sldNum" sz="quarter" idx="4"/>
          </p:nvPr>
        </p:nvSpPr>
        <p:spPr>
          <a:xfrm>
            <a:off x="10529888" y="6241745"/>
            <a:ext cx="939240" cy="144787"/>
          </a:xfrm>
          <a:prstGeom prst="rect">
            <a:avLst/>
          </a:prstGeom>
        </p:spPr>
        <p:txBody>
          <a:bodyPr vert="horz" lIns="0" tIns="0" rIns="0" bIns="0" rtlCol="0" anchor="ctr"/>
          <a:lstStyle>
            <a:lvl1pPr algn="r">
              <a:defRPr sz="800" b="1">
                <a:solidFill>
                  <a:schemeClr val="accent1"/>
                </a:solidFill>
              </a:defRPr>
            </a:lvl1pPr>
          </a:lstStyle>
          <a:p>
            <a:r>
              <a:rPr lang="en-US" altLang="zh-CN" dirty="0"/>
              <a:t>Page</a:t>
            </a:r>
            <a:r>
              <a:rPr lang="zh-CN" altLang="en-US" dirty="0"/>
              <a:t> </a:t>
            </a:r>
            <a:fld id="{75168D04-7926-484C-B90B-2D13ABC6EC67}" type="slidenum">
              <a:rPr lang="zh-CN" altLang="en-US" smtClean="0"/>
              <a:pPr/>
              <a:t>‹#›</a:t>
            </a:fld>
            <a:r>
              <a:rPr lang="zh-CN" altLang="en-US" dirty="0"/>
              <a:t> </a:t>
            </a:r>
          </a:p>
        </p:txBody>
      </p:sp>
      <p:sp>
        <p:nvSpPr>
          <p:cNvPr id="7" name="页脚占位符 3">
            <a:extLst>
              <a:ext uri="{FF2B5EF4-FFF2-40B4-BE49-F238E27FC236}">
                <a16:creationId xmlns:a16="http://schemas.microsoft.com/office/drawing/2014/main" id="{FF63FE2A-FF3D-DC44-A4CF-D3D7C7AD89EB}"/>
              </a:ext>
            </a:extLst>
          </p:cNvPr>
          <p:cNvSpPr>
            <a:spLocks noGrp="1"/>
          </p:cNvSpPr>
          <p:nvPr>
            <p:ph type="ftr" sz="quarter" idx="3"/>
          </p:nvPr>
        </p:nvSpPr>
        <p:spPr>
          <a:xfrm>
            <a:off x="9388444" y="6445573"/>
            <a:ext cx="2080684" cy="123111"/>
          </a:xfrm>
          <a:prstGeom prst="rect">
            <a:avLst/>
          </a:prstGeom>
        </p:spPr>
        <p:txBody>
          <a:bodyPr vert="horz" wrap="square" lIns="0" tIns="0" rIns="0" bIns="0" rtlCol="0" anchor="ctr">
            <a:spAutoFit/>
          </a:bodyPr>
          <a:lstStyle>
            <a:lvl1pPr algn="dist">
              <a:defRPr lang="zh-CN" altLang="en-US" sz="800" b="0" dirty="0">
                <a:solidFill>
                  <a:schemeClr val="tx1">
                    <a:lumMod val="50000"/>
                    <a:lumOff val="50000"/>
                  </a:schemeClr>
                </a:solidFill>
                <a:latin typeface="+mn-lt"/>
                <a:ea typeface="+mn-ea"/>
              </a:defRPr>
            </a:lvl1pPr>
          </a:lstStyle>
          <a:p>
            <a:r>
              <a:rPr lang="en-US" altLang="zh-CN"/>
              <a:t>Research,Innovation and Entrepreneurship</a:t>
            </a:r>
            <a:endParaRPr lang="zh-CN" altLang="en-US"/>
          </a:p>
        </p:txBody>
      </p:sp>
    </p:spTree>
    <p:extLst>
      <p:ext uri="{BB962C8B-B14F-4D97-AF65-F5344CB8AC3E}">
        <p14:creationId xmlns:p14="http://schemas.microsoft.com/office/powerpoint/2010/main" val="2621530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cxnSp>
        <p:nvCxnSpPr>
          <p:cNvPr id="3" name="直接连接符 2"/>
          <p:cNvCxnSpPr>
            <a:cxnSpLocks/>
          </p:cNvCxnSpPr>
          <p:nvPr userDrawn="1"/>
        </p:nvCxnSpPr>
        <p:spPr>
          <a:xfrm>
            <a:off x="1400175" y="1004888"/>
            <a:ext cx="7453880"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KSO_Shape"/>
          <p:cNvSpPr>
            <a:spLocks/>
          </p:cNvSpPr>
          <p:nvPr userDrawn="1"/>
        </p:nvSpPr>
        <p:spPr bwMode="auto">
          <a:xfrm>
            <a:off x="695325" y="608012"/>
            <a:ext cx="840652" cy="489268"/>
          </a:xfrm>
          <a:custGeom>
            <a:avLst/>
            <a:gdLst>
              <a:gd name="T0" fmla="*/ 523582 w 5574"/>
              <a:gd name="T1" fmla="*/ 1026353 h 3244"/>
              <a:gd name="T2" fmla="*/ 164730 w 5574"/>
              <a:gd name="T3" fmla="*/ 1048328 h 3244"/>
              <a:gd name="T4" fmla="*/ 0 w 5574"/>
              <a:gd name="T5" fmla="*/ 1009549 h 3244"/>
              <a:gd name="T6" fmla="*/ 319446 w 5574"/>
              <a:gd name="T7" fmla="*/ 836336 h 3244"/>
              <a:gd name="T8" fmla="*/ 613375 w 5574"/>
              <a:gd name="T9" fmla="*/ 882224 h 3244"/>
              <a:gd name="T10" fmla="*/ 764539 w 5574"/>
              <a:gd name="T11" fmla="*/ 841183 h 3244"/>
              <a:gd name="T12" fmla="*/ 1800397 w 5574"/>
              <a:gd name="T13" fmla="*/ 867682 h 3244"/>
              <a:gd name="T14" fmla="*/ 693802 w 5574"/>
              <a:gd name="T15" fmla="*/ 1048005 h 3244"/>
              <a:gd name="T16" fmla="*/ 556850 w 5574"/>
              <a:gd name="T17" fmla="*/ 973032 h 3244"/>
              <a:gd name="T18" fmla="*/ 247094 w 5574"/>
              <a:gd name="T19" fmla="*/ 935545 h 3244"/>
              <a:gd name="T20" fmla="*/ 556850 w 5574"/>
              <a:gd name="T21" fmla="*/ 973032 h 3244"/>
              <a:gd name="T22" fmla="*/ 1014540 w 5574"/>
              <a:gd name="T23" fmla="*/ 156732 h 3244"/>
              <a:gd name="T24" fmla="*/ 1066866 w 5574"/>
              <a:gd name="T25" fmla="*/ 790124 h 3244"/>
              <a:gd name="T26" fmla="*/ 98515 w 5574"/>
              <a:gd name="T27" fmla="*/ 789801 h 3244"/>
              <a:gd name="T28" fmla="*/ 52649 w 5574"/>
              <a:gd name="T29" fmla="*/ 743912 h 3244"/>
              <a:gd name="T30" fmla="*/ 52649 w 5574"/>
              <a:gd name="T31" fmla="*/ 149623 h 3244"/>
              <a:gd name="T32" fmla="*/ 150841 w 5574"/>
              <a:gd name="T33" fmla="*/ 18420 h 3244"/>
              <a:gd name="T34" fmla="*/ 187339 w 5574"/>
              <a:gd name="T35" fmla="*/ 0 h 3244"/>
              <a:gd name="T36" fmla="*/ 734500 w 5574"/>
              <a:gd name="T37" fmla="*/ 0 h 3244"/>
              <a:gd name="T38" fmla="*/ 132107 w 5574"/>
              <a:gd name="T39" fmla="*/ 596228 h 3244"/>
              <a:gd name="T40" fmla="*/ 257753 w 5574"/>
              <a:gd name="T41" fmla="*/ 596228 h 3244"/>
              <a:gd name="T42" fmla="*/ 688311 w 5574"/>
              <a:gd name="T43" fmla="*/ 533536 h 3244"/>
              <a:gd name="T44" fmla="*/ 688311 w 5574"/>
              <a:gd name="T45" fmla="*/ 659244 h 3244"/>
              <a:gd name="T46" fmla="*/ 688311 w 5574"/>
              <a:gd name="T47" fmla="*/ 533536 h 3244"/>
              <a:gd name="T48" fmla="*/ 748066 w 5574"/>
              <a:gd name="T49" fmla="*/ 439819 h 3244"/>
              <a:gd name="T50" fmla="*/ 688311 w 5574"/>
              <a:gd name="T51" fmla="*/ 91777 h 3244"/>
              <a:gd name="T52" fmla="*/ 144381 w 5574"/>
              <a:gd name="T53" fmla="*/ 179676 h 3244"/>
              <a:gd name="T54" fmla="*/ 1106272 w 5574"/>
              <a:gd name="T55" fmla="*/ 207791 h 3244"/>
              <a:gd name="T56" fmla="*/ 1385343 w 5574"/>
              <a:gd name="T57" fmla="*/ 790447 h 3244"/>
              <a:gd name="T58" fmla="*/ 1119515 w 5574"/>
              <a:gd name="T59" fmla="*/ 236876 h 3244"/>
              <a:gd name="T60" fmla="*/ 1115639 w 5574"/>
              <a:gd name="T61" fmla="*/ 223626 h 3244"/>
              <a:gd name="T62" fmla="*/ 1437669 w 5574"/>
              <a:gd name="T63" fmla="*/ 393608 h 3244"/>
              <a:gd name="T64" fmla="*/ 1634375 w 5574"/>
              <a:gd name="T65" fmla="*/ 791093 h 3244"/>
              <a:gd name="T66" fmla="*/ 1437669 w 5574"/>
              <a:gd name="T67" fmla="*/ 393608 h 3244"/>
              <a:gd name="T68" fmla="*/ 1746133 w 5574"/>
              <a:gd name="T69" fmla="*/ 566175 h 3244"/>
              <a:gd name="T70" fmla="*/ 1686701 w 5574"/>
              <a:gd name="T71" fmla="*/ 791093 h 324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574" h="3244">
                <a:moveTo>
                  <a:pt x="1585" y="3235"/>
                </a:moveTo>
                <a:cubicBezTo>
                  <a:pt x="1621" y="3176"/>
                  <a:pt x="1621" y="3176"/>
                  <a:pt x="1621" y="3176"/>
                </a:cubicBezTo>
                <a:cubicBezTo>
                  <a:pt x="560" y="3176"/>
                  <a:pt x="560" y="3176"/>
                  <a:pt x="560" y="3176"/>
                </a:cubicBezTo>
                <a:cubicBezTo>
                  <a:pt x="510" y="3244"/>
                  <a:pt x="510" y="3244"/>
                  <a:pt x="510" y="3244"/>
                </a:cubicBezTo>
                <a:cubicBezTo>
                  <a:pt x="3" y="3244"/>
                  <a:pt x="3" y="3244"/>
                  <a:pt x="3" y="3244"/>
                </a:cubicBezTo>
                <a:cubicBezTo>
                  <a:pt x="0" y="3124"/>
                  <a:pt x="0" y="3124"/>
                  <a:pt x="0" y="3124"/>
                </a:cubicBezTo>
                <a:cubicBezTo>
                  <a:pt x="552" y="2588"/>
                  <a:pt x="552" y="2588"/>
                  <a:pt x="552" y="2588"/>
                </a:cubicBezTo>
                <a:cubicBezTo>
                  <a:pt x="989" y="2588"/>
                  <a:pt x="989" y="2588"/>
                  <a:pt x="989" y="2588"/>
                </a:cubicBezTo>
                <a:cubicBezTo>
                  <a:pt x="886" y="2730"/>
                  <a:pt x="886" y="2730"/>
                  <a:pt x="886" y="2730"/>
                </a:cubicBezTo>
                <a:cubicBezTo>
                  <a:pt x="1899" y="2730"/>
                  <a:pt x="1899" y="2730"/>
                  <a:pt x="1899" y="2730"/>
                </a:cubicBezTo>
                <a:cubicBezTo>
                  <a:pt x="1978" y="2603"/>
                  <a:pt x="1978" y="2603"/>
                  <a:pt x="1978" y="2603"/>
                </a:cubicBezTo>
                <a:cubicBezTo>
                  <a:pt x="2367" y="2603"/>
                  <a:pt x="2367" y="2603"/>
                  <a:pt x="2367" y="2603"/>
                </a:cubicBezTo>
                <a:cubicBezTo>
                  <a:pt x="5574" y="2603"/>
                  <a:pt x="5574" y="2603"/>
                  <a:pt x="5574" y="2603"/>
                </a:cubicBezTo>
                <a:cubicBezTo>
                  <a:pt x="5574" y="2685"/>
                  <a:pt x="5574" y="2685"/>
                  <a:pt x="5574" y="2685"/>
                </a:cubicBezTo>
                <a:cubicBezTo>
                  <a:pt x="2290" y="2828"/>
                  <a:pt x="2290" y="2828"/>
                  <a:pt x="2290" y="2828"/>
                </a:cubicBezTo>
                <a:cubicBezTo>
                  <a:pt x="2148" y="3243"/>
                  <a:pt x="2148" y="3243"/>
                  <a:pt x="2148" y="3243"/>
                </a:cubicBezTo>
                <a:cubicBezTo>
                  <a:pt x="1585" y="3235"/>
                  <a:pt x="1585" y="3235"/>
                  <a:pt x="1585" y="3235"/>
                </a:cubicBezTo>
                <a:close/>
                <a:moveTo>
                  <a:pt x="1724" y="3011"/>
                </a:moveTo>
                <a:cubicBezTo>
                  <a:pt x="1796" y="2895"/>
                  <a:pt x="1796" y="2895"/>
                  <a:pt x="1796" y="2895"/>
                </a:cubicBezTo>
                <a:cubicBezTo>
                  <a:pt x="765" y="2895"/>
                  <a:pt x="765" y="2895"/>
                  <a:pt x="765" y="2895"/>
                </a:cubicBezTo>
                <a:cubicBezTo>
                  <a:pt x="681" y="3011"/>
                  <a:pt x="681" y="3011"/>
                  <a:pt x="681" y="3011"/>
                </a:cubicBezTo>
                <a:cubicBezTo>
                  <a:pt x="1724" y="3011"/>
                  <a:pt x="1724" y="3011"/>
                  <a:pt x="1724" y="3011"/>
                </a:cubicBezTo>
                <a:close/>
                <a:moveTo>
                  <a:pt x="2274" y="0"/>
                </a:moveTo>
                <a:cubicBezTo>
                  <a:pt x="3141" y="485"/>
                  <a:pt x="3141" y="485"/>
                  <a:pt x="3141" y="485"/>
                </a:cubicBezTo>
                <a:cubicBezTo>
                  <a:pt x="3303" y="755"/>
                  <a:pt x="3303" y="755"/>
                  <a:pt x="3303" y="755"/>
                </a:cubicBezTo>
                <a:cubicBezTo>
                  <a:pt x="3303" y="2445"/>
                  <a:pt x="3303" y="2445"/>
                  <a:pt x="3303" y="2445"/>
                </a:cubicBezTo>
                <a:cubicBezTo>
                  <a:pt x="2600" y="2444"/>
                  <a:pt x="2600" y="2444"/>
                  <a:pt x="2600" y="2444"/>
                </a:cubicBezTo>
                <a:cubicBezTo>
                  <a:pt x="2180" y="2444"/>
                  <a:pt x="638" y="2444"/>
                  <a:pt x="305" y="2444"/>
                </a:cubicBezTo>
                <a:cubicBezTo>
                  <a:pt x="163" y="2444"/>
                  <a:pt x="163" y="2444"/>
                  <a:pt x="163" y="2444"/>
                </a:cubicBezTo>
                <a:cubicBezTo>
                  <a:pt x="163" y="2302"/>
                  <a:pt x="163" y="2302"/>
                  <a:pt x="163" y="2302"/>
                </a:cubicBezTo>
                <a:cubicBezTo>
                  <a:pt x="163" y="1569"/>
                  <a:pt x="163" y="1871"/>
                  <a:pt x="163" y="509"/>
                </a:cubicBezTo>
                <a:cubicBezTo>
                  <a:pt x="163" y="463"/>
                  <a:pt x="163" y="463"/>
                  <a:pt x="163" y="463"/>
                </a:cubicBezTo>
                <a:cubicBezTo>
                  <a:pt x="192" y="425"/>
                  <a:pt x="192" y="425"/>
                  <a:pt x="192" y="425"/>
                </a:cubicBezTo>
                <a:cubicBezTo>
                  <a:pt x="467" y="57"/>
                  <a:pt x="467" y="57"/>
                  <a:pt x="467" y="57"/>
                </a:cubicBezTo>
                <a:cubicBezTo>
                  <a:pt x="510" y="0"/>
                  <a:pt x="510" y="0"/>
                  <a:pt x="510" y="0"/>
                </a:cubicBezTo>
                <a:cubicBezTo>
                  <a:pt x="580" y="0"/>
                  <a:pt x="580" y="0"/>
                  <a:pt x="580" y="0"/>
                </a:cubicBezTo>
                <a:cubicBezTo>
                  <a:pt x="2202" y="0"/>
                  <a:pt x="2202" y="0"/>
                  <a:pt x="2202" y="0"/>
                </a:cubicBezTo>
                <a:cubicBezTo>
                  <a:pt x="2274" y="0"/>
                  <a:pt x="2274" y="0"/>
                  <a:pt x="2274" y="0"/>
                </a:cubicBezTo>
                <a:close/>
                <a:moveTo>
                  <a:pt x="604" y="1651"/>
                </a:moveTo>
                <a:cubicBezTo>
                  <a:pt x="496" y="1651"/>
                  <a:pt x="409" y="1738"/>
                  <a:pt x="409" y="1845"/>
                </a:cubicBezTo>
                <a:cubicBezTo>
                  <a:pt x="409" y="1953"/>
                  <a:pt x="496" y="2040"/>
                  <a:pt x="604" y="2040"/>
                </a:cubicBezTo>
                <a:cubicBezTo>
                  <a:pt x="711" y="2040"/>
                  <a:pt x="798" y="1953"/>
                  <a:pt x="798" y="1845"/>
                </a:cubicBezTo>
                <a:cubicBezTo>
                  <a:pt x="798" y="1738"/>
                  <a:pt x="711" y="1651"/>
                  <a:pt x="604" y="1651"/>
                </a:cubicBezTo>
                <a:close/>
                <a:moveTo>
                  <a:pt x="2131" y="1651"/>
                </a:moveTo>
                <a:cubicBezTo>
                  <a:pt x="2024" y="1651"/>
                  <a:pt x="1937" y="1738"/>
                  <a:pt x="1937" y="1845"/>
                </a:cubicBezTo>
                <a:cubicBezTo>
                  <a:pt x="1937" y="1953"/>
                  <a:pt x="2024" y="2040"/>
                  <a:pt x="2131" y="2040"/>
                </a:cubicBezTo>
                <a:cubicBezTo>
                  <a:pt x="2239" y="2040"/>
                  <a:pt x="2326" y="1953"/>
                  <a:pt x="2326" y="1845"/>
                </a:cubicBezTo>
                <a:cubicBezTo>
                  <a:pt x="2326" y="1738"/>
                  <a:pt x="2239" y="1651"/>
                  <a:pt x="2131" y="1651"/>
                </a:cubicBezTo>
                <a:close/>
                <a:moveTo>
                  <a:pt x="447" y="1361"/>
                </a:moveTo>
                <a:cubicBezTo>
                  <a:pt x="2316" y="1361"/>
                  <a:pt x="2316" y="1361"/>
                  <a:pt x="2316" y="1361"/>
                </a:cubicBezTo>
                <a:cubicBezTo>
                  <a:pt x="2316" y="536"/>
                  <a:pt x="2316" y="536"/>
                  <a:pt x="2316" y="536"/>
                </a:cubicBezTo>
                <a:cubicBezTo>
                  <a:pt x="2131" y="284"/>
                  <a:pt x="2131" y="284"/>
                  <a:pt x="2131" y="284"/>
                </a:cubicBezTo>
                <a:cubicBezTo>
                  <a:pt x="650" y="284"/>
                  <a:pt x="650" y="284"/>
                  <a:pt x="650" y="284"/>
                </a:cubicBezTo>
                <a:cubicBezTo>
                  <a:pt x="447" y="556"/>
                  <a:pt x="447" y="556"/>
                  <a:pt x="447" y="556"/>
                </a:cubicBezTo>
                <a:cubicBezTo>
                  <a:pt x="447" y="1361"/>
                  <a:pt x="447" y="1361"/>
                  <a:pt x="447" y="1361"/>
                </a:cubicBezTo>
                <a:close/>
                <a:moveTo>
                  <a:pt x="3425" y="643"/>
                </a:moveTo>
                <a:cubicBezTo>
                  <a:pt x="4289" y="1127"/>
                  <a:pt x="4289" y="1127"/>
                  <a:pt x="4289" y="1127"/>
                </a:cubicBezTo>
                <a:cubicBezTo>
                  <a:pt x="4289" y="2446"/>
                  <a:pt x="4289" y="2446"/>
                  <a:pt x="4289" y="2446"/>
                </a:cubicBezTo>
                <a:cubicBezTo>
                  <a:pt x="3466" y="2445"/>
                  <a:pt x="3466" y="2445"/>
                  <a:pt x="3466" y="2445"/>
                </a:cubicBezTo>
                <a:cubicBezTo>
                  <a:pt x="3466" y="733"/>
                  <a:pt x="3466" y="733"/>
                  <a:pt x="3466" y="733"/>
                </a:cubicBezTo>
                <a:cubicBezTo>
                  <a:pt x="3466" y="712"/>
                  <a:pt x="3466" y="712"/>
                  <a:pt x="3466" y="712"/>
                </a:cubicBezTo>
                <a:cubicBezTo>
                  <a:pt x="3454" y="692"/>
                  <a:pt x="3454" y="692"/>
                  <a:pt x="3454" y="692"/>
                </a:cubicBezTo>
                <a:cubicBezTo>
                  <a:pt x="3425" y="643"/>
                  <a:pt x="3425" y="643"/>
                  <a:pt x="3425" y="643"/>
                </a:cubicBezTo>
                <a:close/>
                <a:moveTo>
                  <a:pt x="4451" y="1218"/>
                </a:moveTo>
                <a:cubicBezTo>
                  <a:pt x="5060" y="1558"/>
                  <a:pt x="5060" y="1558"/>
                  <a:pt x="5060" y="1558"/>
                </a:cubicBezTo>
                <a:cubicBezTo>
                  <a:pt x="5060" y="2448"/>
                  <a:pt x="5060" y="2448"/>
                  <a:pt x="5060" y="2448"/>
                </a:cubicBezTo>
                <a:cubicBezTo>
                  <a:pt x="4451" y="2447"/>
                  <a:pt x="4451" y="2447"/>
                  <a:pt x="4451" y="2447"/>
                </a:cubicBezTo>
                <a:cubicBezTo>
                  <a:pt x="4451" y="1218"/>
                  <a:pt x="4451" y="1218"/>
                  <a:pt x="4451" y="1218"/>
                </a:cubicBezTo>
                <a:close/>
                <a:moveTo>
                  <a:pt x="5222" y="1649"/>
                </a:moveTo>
                <a:cubicBezTo>
                  <a:pt x="5406" y="1752"/>
                  <a:pt x="5406" y="1752"/>
                  <a:pt x="5406" y="1752"/>
                </a:cubicBezTo>
                <a:cubicBezTo>
                  <a:pt x="5406" y="2448"/>
                  <a:pt x="5406" y="2448"/>
                  <a:pt x="5406" y="2448"/>
                </a:cubicBezTo>
                <a:cubicBezTo>
                  <a:pt x="5222" y="2448"/>
                  <a:pt x="5222" y="2448"/>
                  <a:pt x="5222" y="2448"/>
                </a:cubicBezTo>
                <a:lnTo>
                  <a:pt x="5222" y="164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6" name="KSO_Shape"/>
          <p:cNvSpPr>
            <a:spLocks/>
          </p:cNvSpPr>
          <p:nvPr userDrawn="1"/>
        </p:nvSpPr>
        <p:spPr bwMode="auto">
          <a:xfrm>
            <a:off x="10648111"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7" name="KSO_Shape"/>
          <p:cNvSpPr>
            <a:spLocks/>
          </p:cNvSpPr>
          <p:nvPr userDrawn="1"/>
        </p:nvSpPr>
        <p:spPr bwMode="auto">
          <a:xfrm>
            <a:off x="10199597"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8" name="KSO_Shape"/>
          <p:cNvSpPr>
            <a:spLocks/>
          </p:cNvSpPr>
          <p:nvPr userDrawn="1"/>
        </p:nvSpPr>
        <p:spPr bwMode="auto">
          <a:xfrm>
            <a:off x="9751083"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KSO_Shape"/>
          <p:cNvSpPr>
            <a:spLocks/>
          </p:cNvSpPr>
          <p:nvPr userDrawn="1"/>
        </p:nvSpPr>
        <p:spPr bwMode="auto">
          <a:xfrm>
            <a:off x="9302569"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 name="KSO_Shape"/>
          <p:cNvSpPr>
            <a:spLocks/>
          </p:cNvSpPr>
          <p:nvPr userDrawn="1"/>
        </p:nvSpPr>
        <p:spPr bwMode="auto">
          <a:xfrm>
            <a:off x="8854055"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 name="文本占位符 16"/>
          <p:cNvSpPr>
            <a:spLocks noGrp="1"/>
          </p:cNvSpPr>
          <p:nvPr>
            <p:ph type="body" sz="quarter" idx="10"/>
          </p:nvPr>
        </p:nvSpPr>
        <p:spPr>
          <a:xfrm>
            <a:off x="1621701" y="739001"/>
            <a:ext cx="3188423" cy="249299"/>
          </a:xfrm>
          <a:noFill/>
        </p:spPr>
        <p:txBody>
          <a:bodyPr wrap="square" lIns="0" tIns="0" rIns="0" bIns="0" rtlCol="0" anchor="b" anchorCtr="0">
            <a:spAutoFit/>
          </a:bodyPr>
          <a:lstStyle>
            <a:lvl1pPr marL="0" indent="0">
              <a:buFontTx/>
              <a:buNone/>
              <a:defRPr lang="zh-CN" altLang="en-US" sz="1800" b="1" dirty="0" smtClean="0">
                <a:solidFill>
                  <a:schemeClr val="accent1"/>
                </a:solidFill>
                <a:latin typeface="+mn-lt"/>
                <a:ea typeface="+mn-ea"/>
                <a:cs typeface="+mn-cs"/>
              </a:defRPr>
            </a:lvl1pPr>
          </a:lstStyle>
          <a:p>
            <a:pPr marL="0" lvl="0" defTabSz="457200"/>
            <a:r>
              <a:rPr lang="zh-CN" altLang="en-US" dirty="0"/>
              <a:t>编辑母版文本样式</a:t>
            </a:r>
          </a:p>
        </p:txBody>
      </p:sp>
      <p:sp>
        <p:nvSpPr>
          <p:cNvPr id="18" name="KSO_Shape"/>
          <p:cNvSpPr>
            <a:spLocks/>
          </p:cNvSpPr>
          <p:nvPr userDrawn="1"/>
        </p:nvSpPr>
        <p:spPr bwMode="auto">
          <a:xfrm>
            <a:off x="11096625"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 name="灯片编号占位符 5">
            <a:extLst>
              <a:ext uri="{FF2B5EF4-FFF2-40B4-BE49-F238E27FC236}">
                <a16:creationId xmlns:a16="http://schemas.microsoft.com/office/drawing/2014/main" id="{AF89CD1C-3249-C94C-8825-4612325A261F}"/>
              </a:ext>
            </a:extLst>
          </p:cNvPr>
          <p:cNvSpPr>
            <a:spLocks noGrp="1"/>
          </p:cNvSpPr>
          <p:nvPr>
            <p:ph type="sldNum" sz="quarter" idx="4"/>
          </p:nvPr>
        </p:nvSpPr>
        <p:spPr>
          <a:xfrm>
            <a:off x="10529888" y="6241745"/>
            <a:ext cx="939240" cy="144787"/>
          </a:xfrm>
          <a:prstGeom prst="rect">
            <a:avLst/>
          </a:prstGeom>
        </p:spPr>
        <p:txBody>
          <a:bodyPr vert="horz" lIns="0" tIns="0" rIns="0" bIns="0" rtlCol="0" anchor="ctr"/>
          <a:lstStyle>
            <a:lvl1pPr algn="r">
              <a:defRPr sz="800" b="1">
                <a:solidFill>
                  <a:schemeClr val="accent1"/>
                </a:solidFill>
              </a:defRPr>
            </a:lvl1pPr>
          </a:lstStyle>
          <a:p>
            <a:r>
              <a:rPr lang="en-US" altLang="zh-CN" dirty="0"/>
              <a:t>Page</a:t>
            </a:r>
            <a:r>
              <a:rPr lang="zh-CN" altLang="en-US" dirty="0"/>
              <a:t> </a:t>
            </a:r>
            <a:fld id="{75168D04-7926-484C-B90B-2D13ABC6EC67}" type="slidenum">
              <a:rPr lang="zh-CN" altLang="en-US" smtClean="0"/>
              <a:pPr/>
              <a:t>‹#›</a:t>
            </a:fld>
            <a:r>
              <a:rPr lang="zh-CN" altLang="en-US" dirty="0"/>
              <a:t> </a:t>
            </a:r>
          </a:p>
        </p:txBody>
      </p:sp>
      <p:sp>
        <p:nvSpPr>
          <p:cNvPr id="14" name="页脚占位符 3">
            <a:extLst>
              <a:ext uri="{FF2B5EF4-FFF2-40B4-BE49-F238E27FC236}">
                <a16:creationId xmlns:a16="http://schemas.microsoft.com/office/drawing/2014/main" id="{55EB119D-377D-794E-A079-F6988B2D30F7}"/>
              </a:ext>
            </a:extLst>
          </p:cNvPr>
          <p:cNvSpPr>
            <a:spLocks noGrp="1"/>
          </p:cNvSpPr>
          <p:nvPr>
            <p:ph type="ftr" sz="quarter" idx="3"/>
          </p:nvPr>
        </p:nvSpPr>
        <p:spPr>
          <a:xfrm>
            <a:off x="9388444" y="6445573"/>
            <a:ext cx="2080684" cy="123111"/>
          </a:xfrm>
          <a:prstGeom prst="rect">
            <a:avLst/>
          </a:prstGeom>
        </p:spPr>
        <p:txBody>
          <a:bodyPr vert="horz" wrap="square" lIns="0" tIns="0" rIns="0" bIns="0" rtlCol="0" anchor="ctr">
            <a:spAutoFit/>
          </a:bodyPr>
          <a:lstStyle>
            <a:lvl1pPr algn="dist">
              <a:defRPr lang="zh-CN" altLang="en-US" sz="800" b="0" dirty="0">
                <a:solidFill>
                  <a:schemeClr val="tx1">
                    <a:lumMod val="50000"/>
                    <a:lumOff val="50000"/>
                  </a:schemeClr>
                </a:solidFill>
                <a:latin typeface="+mn-lt"/>
                <a:ea typeface="+mn-ea"/>
              </a:defRPr>
            </a:lvl1pPr>
          </a:lstStyle>
          <a:p>
            <a:r>
              <a:rPr lang="en-US" altLang="zh-CN"/>
              <a:t>Research,Innovation and Entrepreneurship</a:t>
            </a:r>
            <a:endParaRPr lang="zh-CN" altLang="en-US"/>
          </a:p>
        </p:txBody>
      </p:sp>
    </p:spTree>
    <p:extLst>
      <p:ext uri="{BB962C8B-B14F-4D97-AF65-F5344CB8AC3E}">
        <p14:creationId xmlns:p14="http://schemas.microsoft.com/office/powerpoint/2010/main" val="24722791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4" name="KSO_Shape"/>
          <p:cNvSpPr>
            <a:spLocks/>
          </p:cNvSpPr>
          <p:nvPr userDrawn="1"/>
        </p:nvSpPr>
        <p:spPr bwMode="auto">
          <a:xfrm>
            <a:off x="695325" y="608012"/>
            <a:ext cx="840652" cy="489268"/>
          </a:xfrm>
          <a:custGeom>
            <a:avLst/>
            <a:gdLst>
              <a:gd name="T0" fmla="*/ 523582 w 5574"/>
              <a:gd name="T1" fmla="*/ 1026353 h 3244"/>
              <a:gd name="T2" fmla="*/ 164730 w 5574"/>
              <a:gd name="T3" fmla="*/ 1048328 h 3244"/>
              <a:gd name="T4" fmla="*/ 0 w 5574"/>
              <a:gd name="T5" fmla="*/ 1009549 h 3244"/>
              <a:gd name="T6" fmla="*/ 319446 w 5574"/>
              <a:gd name="T7" fmla="*/ 836336 h 3244"/>
              <a:gd name="T8" fmla="*/ 613375 w 5574"/>
              <a:gd name="T9" fmla="*/ 882224 h 3244"/>
              <a:gd name="T10" fmla="*/ 764539 w 5574"/>
              <a:gd name="T11" fmla="*/ 841183 h 3244"/>
              <a:gd name="T12" fmla="*/ 1800397 w 5574"/>
              <a:gd name="T13" fmla="*/ 867682 h 3244"/>
              <a:gd name="T14" fmla="*/ 693802 w 5574"/>
              <a:gd name="T15" fmla="*/ 1048005 h 3244"/>
              <a:gd name="T16" fmla="*/ 556850 w 5574"/>
              <a:gd name="T17" fmla="*/ 973032 h 3244"/>
              <a:gd name="T18" fmla="*/ 247094 w 5574"/>
              <a:gd name="T19" fmla="*/ 935545 h 3244"/>
              <a:gd name="T20" fmla="*/ 556850 w 5574"/>
              <a:gd name="T21" fmla="*/ 973032 h 3244"/>
              <a:gd name="T22" fmla="*/ 1014540 w 5574"/>
              <a:gd name="T23" fmla="*/ 156732 h 3244"/>
              <a:gd name="T24" fmla="*/ 1066866 w 5574"/>
              <a:gd name="T25" fmla="*/ 790124 h 3244"/>
              <a:gd name="T26" fmla="*/ 98515 w 5574"/>
              <a:gd name="T27" fmla="*/ 789801 h 3244"/>
              <a:gd name="T28" fmla="*/ 52649 w 5574"/>
              <a:gd name="T29" fmla="*/ 743912 h 3244"/>
              <a:gd name="T30" fmla="*/ 52649 w 5574"/>
              <a:gd name="T31" fmla="*/ 149623 h 3244"/>
              <a:gd name="T32" fmla="*/ 150841 w 5574"/>
              <a:gd name="T33" fmla="*/ 18420 h 3244"/>
              <a:gd name="T34" fmla="*/ 187339 w 5574"/>
              <a:gd name="T35" fmla="*/ 0 h 3244"/>
              <a:gd name="T36" fmla="*/ 734500 w 5574"/>
              <a:gd name="T37" fmla="*/ 0 h 3244"/>
              <a:gd name="T38" fmla="*/ 132107 w 5574"/>
              <a:gd name="T39" fmla="*/ 596228 h 3244"/>
              <a:gd name="T40" fmla="*/ 257753 w 5574"/>
              <a:gd name="T41" fmla="*/ 596228 h 3244"/>
              <a:gd name="T42" fmla="*/ 688311 w 5574"/>
              <a:gd name="T43" fmla="*/ 533536 h 3244"/>
              <a:gd name="T44" fmla="*/ 688311 w 5574"/>
              <a:gd name="T45" fmla="*/ 659244 h 3244"/>
              <a:gd name="T46" fmla="*/ 688311 w 5574"/>
              <a:gd name="T47" fmla="*/ 533536 h 3244"/>
              <a:gd name="T48" fmla="*/ 748066 w 5574"/>
              <a:gd name="T49" fmla="*/ 439819 h 3244"/>
              <a:gd name="T50" fmla="*/ 688311 w 5574"/>
              <a:gd name="T51" fmla="*/ 91777 h 3244"/>
              <a:gd name="T52" fmla="*/ 144381 w 5574"/>
              <a:gd name="T53" fmla="*/ 179676 h 3244"/>
              <a:gd name="T54" fmla="*/ 1106272 w 5574"/>
              <a:gd name="T55" fmla="*/ 207791 h 3244"/>
              <a:gd name="T56" fmla="*/ 1385343 w 5574"/>
              <a:gd name="T57" fmla="*/ 790447 h 3244"/>
              <a:gd name="T58" fmla="*/ 1119515 w 5574"/>
              <a:gd name="T59" fmla="*/ 236876 h 3244"/>
              <a:gd name="T60" fmla="*/ 1115639 w 5574"/>
              <a:gd name="T61" fmla="*/ 223626 h 3244"/>
              <a:gd name="T62" fmla="*/ 1437669 w 5574"/>
              <a:gd name="T63" fmla="*/ 393608 h 3244"/>
              <a:gd name="T64" fmla="*/ 1634375 w 5574"/>
              <a:gd name="T65" fmla="*/ 791093 h 3244"/>
              <a:gd name="T66" fmla="*/ 1437669 w 5574"/>
              <a:gd name="T67" fmla="*/ 393608 h 3244"/>
              <a:gd name="T68" fmla="*/ 1746133 w 5574"/>
              <a:gd name="T69" fmla="*/ 566175 h 3244"/>
              <a:gd name="T70" fmla="*/ 1686701 w 5574"/>
              <a:gd name="T71" fmla="*/ 791093 h 324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574" h="3244">
                <a:moveTo>
                  <a:pt x="1585" y="3235"/>
                </a:moveTo>
                <a:cubicBezTo>
                  <a:pt x="1621" y="3176"/>
                  <a:pt x="1621" y="3176"/>
                  <a:pt x="1621" y="3176"/>
                </a:cubicBezTo>
                <a:cubicBezTo>
                  <a:pt x="560" y="3176"/>
                  <a:pt x="560" y="3176"/>
                  <a:pt x="560" y="3176"/>
                </a:cubicBezTo>
                <a:cubicBezTo>
                  <a:pt x="510" y="3244"/>
                  <a:pt x="510" y="3244"/>
                  <a:pt x="510" y="3244"/>
                </a:cubicBezTo>
                <a:cubicBezTo>
                  <a:pt x="3" y="3244"/>
                  <a:pt x="3" y="3244"/>
                  <a:pt x="3" y="3244"/>
                </a:cubicBezTo>
                <a:cubicBezTo>
                  <a:pt x="0" y="3124"/>
                  <a:pt x="0" y="3124"/>
                  <a:pt x="0" y="3124"/>
                </a:cubicBezTo>
                <a:cubicBezTo>
                  <a:pt x="552" y="2588"/>
                  <a:pt x="552" y="2588"/>
                  <a:pt x="552" y="2588"/>
                </a:cubicBezTo>
                <a:cubicBezTo>
                  <a:pt x="989" y="2588"/>
                  <a:pt x="989" y="2588"/>
                  <a:pt x="989" y="2588"/>
                </a:cubicBezTo>
                <a:cubicBezTo>
                  <a:pt x="886" y="2730"/>
                  <a:pt x="886" y="2730"/>
                  <a:pt x="886" y="2730"/>
                </a:cubicBezTo>
                <a:cubicBezTo>
                  <a:pt x="1899" y="2730"/>
                  <a:pt x="1899" y="2730"/>
                  <a:pt x="1899" y="2730"/>
                </a:cubicBezTo>
                <a:cubicBezTo>
                  <a:pt x="1978" y="2603"/>
                  <a:pt x="1978" y="2603"/>
                  <a:pt x="1978" y="2603"/>
                </a:cubicBezTo>
                <a:cubicBezTo>
                  <a:pt x="2367" y="2603"/>
                  <a:pt x="2367" y="2603"/>
                  <a:pt x="2367" y="2603"/>
                </a:cubicBezTo>
                <a:cubicBezTo>
                  <a:pt x="5574" y="2603"/>
                  <a:pt x="5574" y="2603"/>
                  <a:pt x="5574" y="2603"/>
                </a:cubicBezTo>
                <a:cubicBezTo>
                  <a:pt x="5574" y="2685"/>
                  <a:pt x="5574" y="2685"/>
                  <a:pt x="5574" y="2685"/>
                </a:cubicBezTo>
                <a:cubicBezTo>
                  <a:pt x="2290" y="2828"/>
                  <a:pt x="2290" y="2828"/>
                  <a:pt x="2290" y="2828"/>
                </a:cubicBezTo>
                <a:cubicBezTo>
                  <a:pt x="2148" y="3243"/>
                  <a:pt x="2148" y="3243"/>
                  <a:pt x="2148" y="3243"/>
                </a:cubicBezTo>
                <a:cubicBezTo>
                  <a:pt x="1585" y="3235"/>
                  <a:pt x="1585" y="3235"/>
                  <a:pt x="1585" y="3235"/>
                </a:cubicBezTo>
                <a:close/>
                <a:moveTo>
                  <a:pt x="1724" y="3011"/>
                </a:moveTo>
                <a:cubicBezTo>
                  <a:pt x="1796" y="2895"/>
                  <a:pt x="1796" y="2895"/>
                  <a:pt x="1796" y="2895"/>
                </a:cubicBezTo>
                <a:cubicBezTo>
                  <a:pt x="765" y="2895"/>
                  <a:pt x="765" y="2895"/>
                  <a:pt x="765" y="2895"/>
                </a:cubicBezTo>
                <a:cubicBezTo>
                  <a:pt x="681" y="3011"/>
                  <a:pt x="681" y="3011"/>
                  <a:pt x="681" y="3011"/>
                </a:cubicBezTo>
                <a:cubicBezTo>
                  <a:pt x="1724" y="3011"/>
                  <a:pt x="1724" y="3011"/>
                  <a:pt x="1724" y="3011"/>
                </a:cubicBezTo>
                <a:close/>
                <a:moveTo>
                  <a:pt x="2274" y="0"/>
                </a:moveTo>
                <a:cubicBezTo>
                  <a:pt x="3141" y="485"/>
                  <a:pt x="3141" y="485"/>
                  <a:pt x="3141" y="485"/>
                </a:cubicBezTo>
                <a:cubicBezTo>
                  <a:pt x="3303" y="755"/>
                  <a:pt x="3303" y="755"/>
                  <a:pt x="3303" y="755"/>
                </a:cubicBezTo>
                <a:cubicBezTo>
                  <a:pt x="3303" y="2445"/>
                  <a:pt x="3303" y="2445"/>
                  <a:pt x="3303" y="2445"/>
                </a:cubicBezTo>
                <a:cubicBezTo>
                  <a:pt x="2600" y="2444"/>
                  <a:pt x="2600" y="2444"/>
                  <a:pt x="2600" y="2444"/>
                </a:cubicBezTo>
                <a:cubicBezTo>
                  <a:pt x="2180" y="2444"/>
                  <a:pt x="638" y="2444"/>
                  <a:pt x="305" y="2444"/>
                </a:cubicBezTo>
                <a:cubicBezTo>
                  <a:pt x="163" y="2444"/>
                  <a:pt x="163" y="2444"/>
                  <a:pt x="163" y="2444"/>
                </a:cubicBezTo>
                <a:cubicBezTo>
                  <a:pt x="163" y="2302"/>
                  <a:pt x="163" y="2302"/>
                  <a:pt x="163" y="2302"/>
                </a:cubicBezTo>
                <a:cubicBezTo>
                  <a:pt x="163" y="1569"/>
                  <a:pt x="163" y="1871"/>
                  <a:pt x="163" y="509"/>
                </a:cubicBezTo>
                <a:cubicBezTo>
                  <a:pt x="163" y="463"/>
                  <a:pt x="163" y="463"/>
                  <a:pt x="163" y="463"/>
                </a:cubicBezTo>
                <a:cubicBezTo>
                  <a:pt x="192" y="425"/>
                  <a:pt x="192" y="425"/>
                  <a:pt x="192" y="425"/>
                </a:cubicBezTo>
                <a:cubicBezTo>
                  <a:pt x="467" y="57"/>
                  <a:pt x="467" y="57"/>
                  <a:pt x="467" y="57"/>
                </a:cubicBezTo>
                <a:cubicBezTo>
                  <a:pt x="510" y="0"/>
                  <a:pt x="510" y="0"/>
                  <a:pt x="510" y="0"/>
                </a:cubicBezTo>
                <a:cubicBezTo>
                  <a:pt x="580" y="0"/>
                  <a:pt x="580" y="0"/>
                  <a:pt x="580" y="0"/>
                </a:cubicBezTo>
                <a:cubicBezTo>
                  <a:pt x="2202" y="0"/>
                  <a:pt x="2202" y="0"/>
                  <a:pt x="2202" y="0"/>
                </a:cubicBezTo>
                <a:cubicBezTo>
                  <a:pt x="2274" y="0"/>
                  <a:pt x="2274" y="0"/>
                  <a:pt x="2274" y="0"/>
                </a:cubicBezTo>
                <a:close/>
                <a:moveTo>
                  <a:pt x="604" y="1651"/>
                </a:moveTo>
                <a:cubicBezTo>
                  <a:pt x="496" y="1651"/>
                  <a:pt x="409" y="1738"/>
                  <a:pt x="409" y="1845"/>
                </a:cubicBezTo>
                <a:cubicBezTo>
                  <a:pt x="409" y="1953"/>
                  <a:pt x="496" y="2040"/>
                  <a:pt x="604" y="2040"/>
                </a:cubicBezTo>
                <a:cubicBezTo>
                  <a:pt x="711" y="2040"/>
                  <a:pt x="798" y="1953"/>
                  <a:pt x="798" y="1845"/>
                </a:cubicBezTo>
                <a:cubicBezTo>
                  <a:pt x="798" y="1738"/>
                  <a:pt x="711" y="1651"/>
                  <a:pt x="604" y="1651"/>
                </a:cubicBezTo>
                <a:close/>
                <a:moveTo>
                  <a:pt x="2131" y="1651"/>
                </a:moveTo>
                <a:cubicBezTo>
                  <a:pt x="2024" y="1651"/>
                  <a:pt x="1937" y="1738"/>
                  <a:pt x="1937" y="1845"/>
                </a:cubicBezTo>
                <a:cubicBezTo>
                  <a:pt x="1937" y="1953"/>
                  <a:pt x="2024" y="2040"/>
                  <a:pt x="2131" y="2040"/>
                </a:cubicBezTo>
                <a:cubicBezTo>
                  <a:pt x="2239" y="2040"/>
                  <a:pt x="2326" y="1953"/>
                  <a:pt x="2326" y="1845"/>
                </a:cubicBezTo>
                <a:cubicBezTo>
                  <a:pt x="2326" y="1738"/>
                  <a:pt x="2239" y="1651"/>
                  <a:pt x="2131" y="1651"/>
                </a:cubicBezTo>
                <a:close/>
                <a:moveTo>
                  <a:pt x="447" y="1361"/>
                </a:moveTo>
                <a:cubicBezTo>
                  <a:pt x="2316" y="1361"/>
                  <a:pt x="2316" y="1361"/>
                  <a:pt x="2316" y="1361"/>
                </a:cubicBezTo>
                <a:cubicBezTo>
                  <a:pt x="2316" y="536"/>
                  <a:pt x="2316" y="536"/>
                  <a:pt x="2316" y="536"/>
                </a:cubicBezTo>
                <a:cubicBezTo>
                  <a:pt x="2131" y="284"/>
                  <a:pt x="2131" y="284"/>
                  <a:pt x="2131" y="284"/>
                </a:cubicBezTo>
                <a:cubicBezTo>
                  <a:pt x="650" y="284"/>
                  <a:pt x="650" y="284"/>
                  <a:pt x="650" y="284"/>
                </a:cubicBezTo>
                <a:cubicBezTo>
                  <a:pt x="447" y="556"/>
                  <a:pt x="447" y="556"/>
                  <a:pt x="447" y="556"/>
                </a:cubicBezTo>
                <a:cubicBezTo>
                  <a:pt x="447" y="1361"/>
                  <a:pt x="447" y="1361"/>
                  <a:pt x="447" y="1361"/>
                </a:cubicBezTo>
                <a:close/>
                <a:moveTo>
                  <a:pt x="3425" y="643"/>
                </a:moveTo>
                <a:cubicBezTo>
                  <a:pt x="4289" y="1127"/>
                  <a:pt x="4289" y="1127"/>
                  <a:pt x="4289" y="1127"/>
                </a:cubicBezTo>
                <a:cubicBezTo>
                  <a:pt x="4289" y="2446"/>
                  <a:pt x="4289" y="2446"/>
                  <a:pt x="4289" y="2446"/>
                </a:cubicBezTo>
                <a:cubicBezTo>
                  <a:pt x="3466" y="2445"/>
                  <a:pt x="3466" y="2445"/>
                  <a:pt x="3466" y="2445"/>
                </a:cubicBezTo>
                <a:cubicBezTo>
                  <a:pt x="3466" y="733"/>
                  <a:pt x="3466" y="733"/>
                  <a:pt x="3466" y="733"/>
                </a:cubicBezTo>
                <a:cubicBezTo>
                  <a:pt x="3466" y="712"/>
                  <a:pt x="3466" y="712"/>
                  <a:pt x="3466" y="712"/>
                </a:cubicBezTo>
                <a:cubicBezTo>
                  <a:pt x="3454" y="692"/>
                  <a:pt x="3454" y="692"/>
                  <a:pt x="3454" y="692"/>
                </a:cubicBezTo>
                <a:cubicBezTo>
                  <a:pt x="3425" y="643"/>
                  <a:pt x="3425" y="643"/>
                  <a:pt x="3425" y="643"/>
                </a:cubicBezTo>
                <a:close/>
                <a:moveTo>
                  <a:pt x="4451" y="1218"/>
                </a:moveTo>
                <a:cubicBezTo>
                  <a:pt x="5060" y="1558"/>
                  <a:pt x="5060" y="1558"/>
                  <a:pt x="5060" y="1558"/>
                </a:cubicBezTo>
                <a:cubicBezTo>
                  <a:pt x="5060" y="2448"/>
                  <a:pt x="5060" y="2448"/>
                  <a:pt x="5060" y="2448"/>
                </a:cubicBezTo>
                <a:cubicBezTo>
                  <a:pt x="4451" y="2447"/>
                  <a:pt x="4451" y="2447"/>
                  <a:pt x="4451" y="2447"/>
                </a:cubicBezTo>
                <a:cubicBezTo>
                  <a:pt x="4451" y="1218"/>
                  <a:pt x="4451" y="1218"/>
                  <a:pt x="4451" y="1218"/>
                </a:cubicBezTo>
                <a:close/>
                <a:moveTo>
                  <a:pt x="5222" y="1649"/>
                </a:moveTo>
                <a:cubicBezTo>
                  <a:pt x="5406" y="1752"/>
                  <a:pt x="5406" y="1752"/>
                  <a:pt x="5406" y="1752"/>
                </a:cubicBezTo>
                <a:cubicBezTo>
                  <a:pt x="5406" y="2448"/>
                  <a:pt x="5406" y="2448"/>
                  <a:pt x="5406" y="2448"/>
                </a:cubicBezTo>
                <a:cubicBezTo>
                  <a:pt x="5222" y="2448"/>
                  <a:pt x="5222" y="2448"/>
                  <a:pt x="5222" y="2448"/>
                </a:cubicBezTo>
                <a:lnTo>
                  <a:pt x="5222" y="164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6" name="KSO_Shape"/>
          <p:cNvSpPr>
            <a:spLocks/>
          </p:cNvSpPr>
          <p:nvPr userDrawn="1"/>
        </p:nvSpPr>
        <p:spPr bwMode="auto">
          <a:xfrm>
            <a:off x="11096625"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7" name="KSO_Shape"/>
          <p:cNvSpPr>
            <a:spLocks/>
          </p:cNvSpPr>
          <p:nvPr userDrawn="1"/>
        </p:nvSpPr>
        <p:spPr bwMode="auto">
          <a:xfrm>
            <a:off x="10648111"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8" name="KSO_Shape"/>
          <p:cNvSpPr>
            <a:spLocks/>
          </p:cNvSpPr>
          <p:nvPr userDrawn="1"/>
        </p:nvSpPr>
        <p:spPr bwMode="auto">
          <a:xfrm>
            <a:off x="10199597"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KSO_Shape"/>
          <p:cNvSpPr>
            <a:spLocks/>
          </p:cNvSpPr>
          <p:nvPr userDrawn="1"/>
        </p:nvSpPr>
        <p:spPr bwMode="auto">
          <a:xfrm>
            <a:off x="9751083"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10" name="KSO_Shape"/>
          <p:cNvSpPr>
            <a:spLocks/>
          </p:cNvSpPr>
          <p:nvPr userDrawn="1"/>
        </p:nvSpPr>
        <p:spPr bwMode="auto">
          <a:xfrm>
            <a:off x="9302569"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16" name="文本占位符 16"/>
          <p:cNvSpPr>
            <a:spLocks noGrp="1"/>
          </p:cNvSpPr>
          <p:nvPr>
            <p:ph type="body" sz="quarter" idx="10"/>
          </p:nvPr>
        </p:nvSpPr>
        <p:spPr>
          <a:xfrm>
            <a:off x="1621701" y="739001"/>
            <a:ext cx="3188423" cy="249299"/>
          </a:xfrm>
          <a:noFill/>
        </p:spPr>
        <p:txBody>
          <a:bodyPr wrap="square" lIns="0" tIns="0" rIns="0" bIns="0" rtlCol="0" anchor="b" anchorCtr="0">
            <a:spAutoFit/>
          </a:bodyPr>
          <a:lstStyle>
            <a:lvl1pPr marL="0" indent="0">
              <a:buFontTx/>
              <a:buNone/>
              <a:defRPr lang="zh-CN" altLang="en-US" sz="1800" b="1" dirty="0" smtClean="0">
                <a:solidFill>
                  <a:schemeClr val="accent1"/>
                </a:solidFill>
                <a:latin typeface="+mn-lt"/>
                <a:ea typeface="+mn-ea"/>
                <a:cs typeface="+mn-cs"/>
              </a:defRPr>
            </a:lvl1pPr>
          </a:lstStyle>
          <a:p>
            <a:pPr marL="0" lvl="0" defTabSz="457200"/>
            <a:r>
              <a:rPr lang="zh-CN" altLang="en-US" dirty="0"/>
              <a:t>编辑母版文本样式</a:t>
            </a:r>
          </a:p>
        </p:txBody>
      </p:sp>
      <p:sp>
        <p:nvSpPr>
          <p:cNvPr id="17" name="KSO_Shape"/>
          <p:cNvSpPr>
            <a:spLocks/>
          </p:cNvSpPr>
          <p:nvPr userDrawn="1"/>
        </p:nvSpPr>
        <p:spPr bwMode="auto">
          <a:xfrm>
            <a:off x="8854055"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cxnSp>
        <p:nvCxnSpPr>
          <p:cNvPr id="18" name="直接连接符 17"/>
          <p:cNvCxnSpPr>
            <a:cxnSpLocks/>
          </p:cNvCxnSpPr>
          <p:nvPr userDrawn="1"/>
        </p:nvCxnSpPr>
        <p:spPr>
          <a:xfrm>
            <a:off x="1400175" y="1004888"/>
            <a:ext cx="7453880"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灯片编号占位符 5">
            <a:extLst>
              <a:ext uri="{FF2B5EF4-FFF2-40B4-BE49-F238E27FC236}">
                <a16:creationId xmlns:a16="http://schemas.microsoft.com/office/drawing/2014/main" id="{9B893B10-A348-C440-AD42-FE594EADD417}"/>
              </a:ext>
            </a:extLst>
          </p:cNvPr>
          <p:cNvSpPr>
            <a:spLocks noGrp="1"/>
          </p:cNvSpPr>
          <p:nvPr>
            <p:ph type="sldNum" sz="quarter" idx="4"/>
          </p:nvPr>
        </p:nvSpPr>
        <p:spPr>
          <a:xfrm>
            <a:off x="10529888" y="6241745"/>
            <a:ext cx="939240" cy="144787"/>
          </a:xfrm>
          <a:prstGeom prst="rect">
            <a:avLst/>
          </a:prstGeom>
        </p:spPr>
        <p:txBody>
          <a:bodyPr vert="horz" lIns="0" tIns="0" rIns="0" bIns="0" rtlCol="0" anchor="ctr"/>
          <a:lstStyle>
            <a:lvl1pPr algn="r">
              <a:defRPr sz="800" b="1">
                <a:solidFill>
                  <a:schemeClr val="accent1"/>
                </a:solidFill>
              </a:defRPr>
            </a:lvl1pPr>
          </a:lstStyle>
          <a:p>
            <a:r>
              <a:rPr lang="en-US" altLang="zh-CN" dirty="0"/>
              <a:t>Page</a:t>
            </a:r>
            <a:r>
              <a:rPr lang="zh-CN" altLang="en-US" dirty="0"/>
              <a:t> </a:t>
            </a:r>
            <a:fld id="{75168D04-7926-484C-B90B-2D13ABC6EC67}" type="slidenum">
              <a:rPr lang="zh-CN" altLang="en-US" smtClean="0"/>
              <a:pPr/>
              <a:t>‹#›</a:t>
            </a:fld>
            <a:r>
              <a:rPr lang="zh-CN" altLang="en-US" dirty="0"/>
              <a:t> </a:t>
            </a:r>
          </a:p>
        </p:txBody>
      </p:sp>
      <p:sp>
        <p:nvSpPr>
          <p:cNvPr id="14" name="页脚占位符 3">
            <a:extLst>
              <a:ext uri="{FF2B5EF4-FFF2-40B4-BE49-F238E27FC236}">
                <a16:creationId xmlns:a16="http://schemas.microsoft.com/office/drawing/2014/main" id="{9ABB648C-A183-004D-BE76-08624624CB95}"/>
              </a:ext>
            </a:extLst>
          </p:cNvPr>
          <p:cNvSpPr>
            <a:spLocks noGrp="1"/>
          </p:cNvSpPr>
          <p:nvPr>
            <p:ph type="ftr" sz="quarter" idx="3"/>
          </p:nvPr>
        </p:nvSpPr>
        <p:spPr>
          <a:xfrm>
            <a:off x="9388444" y="6445573"/>
            <a:ext cx="2080684" cy="123111"/>
          </a:xfrm>
          <a:prstGeom prst="rect">
            <a:avLst/>
          </a:prstGeom>
        </p:spPr>
        <p:txBody>
          <a:bodyPr vert="horz" wrap="square" lIns="0" tIns="0" rIns="0" bIns="0" rtlCol="0" anchor="ctr">
            <a:spAutoFit/>
          </a:bodyPr>
          <a:lstStyle>
            <a:lvl1pPr algn="dist">
              <a:defRPr lang="zh-CN" altLang="en-US" sz="800" b="0" dirty="0">
                <a:solidFill>
                  <a:schemeClr val="tx1">
                    <a:lumMod val="50000"/>
                    <a:lumOff val="50000"/>
                  </a:schemeClr>
                </a:solidFill>
                <a:latin typeface="+mn-lt"/>
                <a:ea typeface="+mn-ea"/>
              </a:defRPr>
            </a:lvl1pPr>
          </a:lstStyle>
          <a:p>
            <a:r>
              <a:rPr lang="en-US" altLang="zh-CN"/>
              <a:t>Research,Innovation and Entrepreneurship</a:t>
            </a:r>
            <a:endParaRPr lang="zh-CN" altLang="en-US"/>
          </a:p>
        </p:txBody>
      </p:sp>
    </p:spTree>
    <p:extLst>
      <p:ext uri="{BB962C8B-B14F-4D97-AF65-F5344CB8AC3E}">
        <p14:creationId xmlns:p14="http://schemas.microsoft.com/office/powerpoint/2010/main" val="441147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4" name="KSO_Shape"/>
          <p:cNvSpPr>
            <a:spLocks/>
          </p:cNvSpPr>
          <p:nvPr userDrawn="1"/>
        </p:nvSpPr>
        <p:spPr bwMode="auto">
          <a:xfrm>
            <a:off x="695325" y="608012"/>
            <a:ext cx="840652" cy="489268"/>
          </a:xfrm>
          <a:custGeom>
            <a:avLst/>
            <a:gdLst>
              <a:gd name="T0" fmla="*/ 523582 w 5574"/>
              <a:gd name="T1" fmla="*/ 1026353 h 3244"/>
              <a:gd name="T2" fmla="*/ 164730 w 5574"/>
              <a:gd name="T3" fmla="*/ 1048328 h 3244"/>
              <a:gd name="T4" fmla="*/ 0 w 5574"/>
              <a:gd name="T5" fmla="*/ 1009549 h 3244"/>
              <a:gd name="T6" fmla="*/ 319446 w 5574"/>
              <a:gd name="T7" fmla="*/ 836336 h 3244"/>
              <a:gd name="T8" fmla="*/ 613375 w 5574"/>
              <a:gd name="T9" fmla="*/ 882224 h 3244"/>
              <a:gd name="T10" fmla="*/ 764539 w 5574"/>
              <a:gd name="T11" fmla="*/ 841183 h 3244"/>
              <a:gd name="T12" fmla="*/ 1800397 w 5574"/>
              <a:gd name="T13" fmla="*/ 867682 h 3244"/>
              <a:gd name="T14" fmla="*/ 693802 w 5574"/>
              <a:gd name="T15" fmla="*/ 1048005 h 3244"/>
              <a:gd name="T16" fmla="*/ 556850 w 5574"/>
              <a:gd name="T17" fmla="*/ 973032 h 3244"/>
              <a:gd name="T18" fmla="*/ 247094 w 5574"/>
              <a:gd name="T19" fmla="*/ 935545 h 3244"/>
              <a:gd name="T20" fmla="*/ 556850 w 5574"/>
              <a:gd name="T21" fmla="*/ 973032 h 3244"/>
              <a:gd name="T22" fmla="*/ 1014540 w 5574"/>
              <a:gd name="T23" fmla="*/ 156732 h 3244"/>
              <a:gd name="T24" fmla="*/ 1066866 w 5574"/>
              <a:gd name="T25" fmla="*/ 790124 h 3244"/>
              <a:gd name="T26" fmla="*/ 98515 w 5574"/>
              <a:gd name="T27" fmla="*/ 789801 h 3244"/>
              <a:gd name="T28" fmla="*/ 52649 w 5574"/>
              <a:gd name="T29" fmla="*/ 743912 h 3244"/>
              <a:gd name="T30" fmla="*/ 52649 w 5574"/>
              <a:gd name="T31" fmla="*/ 149623 h 3244"/>
              <a:gd name="T32" fmla="*/ 150841 w 5574"/>
              <a:gd name="T33" fmla="*/ 18420 h 3244"/>
              <a:gd name="T34" fmla="*/ 187339 w 5574"/>
              <a:gd name="T35" fmla="*/ 0 h 3244"/>
              <a:gd name="T36" fmla="*/ 734500 w 5574"/>
              <a:gd name="T37" fmla="*/ 0 h 3244"/>
              <a:gd name="T38" fmla="*/ 132107 w 5574"/>
              <a:gd name="T39" fmla="*/ 596228 h 3244"/>
              <a:gd name="T40" fmla="*/ 257753 w 5574"/>
              <a:gd name="T41" fmla="*/ 596228 h 3244"/>
              <a:gd name="T42" fmla="*/ 688311 w 5574"/>
              <a:gd name="T43" fmla="*/ 533536 h 3244"/>
              <a:gd name="T44" fmla="*/ 688311 w 5574"/>
              <a:gd name="T45" fmla="*/ 659244 h 3244"/>
              <a:gd name="T46" fmla="*/ 688311 w 5574"/>
              <a:gd name="T47" fmla="*/ 533536 h 3244"/>
              <a:gd name="T48" fmla="*/ 748066 w 5574"/>
              <a:gd name="T49" fmla="*/ 439819 h 3244"/>
              <a:gd name="T50" fmla="*/ 688311 w 5574"/>
              <a:gd name="T51" fmla="*/ 91777 h 3244"/>
              <a:gd name="T52" fmla="*/ 144381 w 5574"/>
              <a:gd name="T53" fmla="*/ 179676 h 3244"/>
              <a:gd name="T54" fmla="*/ 1106272 w 5574"/>
              <a:gd name="T55" fmla="*/ 207791 h 3244"/>
              <a:gd name="T56" fmla="*/ 1385343 w 5574"/>
              <a:gd name="T57" fmla="*/ 790447 h 3244"/>
              <a:gd name="T58" fmla="*/ 1119515 w 5574"/>
              <a:gd name="T59" fmla="*/ 236876 h 3244"/>
              <a:gd name="T60" fmla="*/ 1115639 w 5574"/>
              <a:gd name="T61" fmla="*/ 223626 h 3244"/>
              <a:gd name="T62" fmla="*/ 1437669 w 5574"/>
              <a:gd name="T63" fmla="*/ 393608 h 3244"/>
              <a:gd name="T64" fmla="*/ 1634375 w 5574"/>
              <a:gd name="T65" fmla="*/ 791093 h 3244"/>
              <a:gd name="T66" fmla="*/ 1437669 w 5574"/>
              <a:gd name="T67" fmla="*/ 393608 h 3244"/>
              <a:gd name="T68" fmla="*/ 1746133 w 5574"/>
              <a:gd name="T69" fmla="*/ 566175 h 3244"/>
              <a:gd name="T70" fmla="*/ 1686701 w 5574"/>
              <a:gd name="T71" fmla="*/ 791093 h 324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574" h="3244">
                <a:moveTo>
                  <a:pt x="1585" y="3235"/>
                </a:moveTo>
                <a:cubicBezTo>
                  <a:pt x="1621" y="3176"/>
                  <a:pt x="1621" y="3176"/>
                  <a:pt x="1621" y="3176"/>
                </a:cubicBezTo>
                <a:cubicBezTo>
                  <a:pt x="560" y="3176"/>
                  <a:pt x="560" y="3176"/>
                  <a:pt x="560" y="3176"/>
                </a:cubicBezTo>
                <a:cubicBezTo>
                  <a:pt x="510" y="3244"/>
                  <a:pt x="510" y="3244"/>
                  <a:pt x="510" y="3244"/>
                </a:cubicBezTo>
                <a:cubicBezTo>
                  <a:pt x="3" y="3244"/>
                  <a:pt x="3" y="3244"/>
                  <a:pt x="3" y="3244"/>
                </a:cubicBezTo>
                <a:cubicBezTo>
                  <a:pt x="0" y="3124"/>
                  <a:pt x="0" y="3124"/>
                  <a:pt x="0" y="3124"/>
                </a:cubicBezTo>
                <a:cubicBezTo>
                  <a:pt x="552" y="2588"/>
                  <a:pt x="552" y="2588"/>
                  <a:pt x="552" y="2588"/>
                </a:cubicBezTo>
                <a:cubicBezTo>
                  <a:pt x="989" y="2588"/>
                  <a:pt x="989" y="2588"/>
                  <a:pt x="989" y="2588"/>
                </a:cubicBezTo>
                <a:cubicBezTo>
                  <a:pt x="886" y="2730"/>
                  <a:pt x="886" y="2730"/>
                  <a:pt x="886" y="2730"/>
                </a:cubicBezTo>
                <a:cubicBezTo>
                  <a:pt x="1899" y="2730"/>
                  <a:pt x="1899" y="2730"/>
                  <a:pt x="1899" y="2730"/>
                </a:cubicBezTo>
                <a:cubicBezTo>
                  <a:pt x="1978" y="2603"/>
                  <a:pt x="1978" y="2603"/>
                  <a:pt x="1978" y="2603"/>
                </a:cubicBezTo>
                <a:cubicBezTo>
                  <a:pt x="2367" y="2603"/>
                  <a:pt x="2367" y="2603"/>
                  <a:pt x="2367" y="2603"/>
                </a:cubicBezTo>
                <a:cubicBezTo>
                  <a:pt x="5574" y="2603"/>
                  <a:pt x="5574" y="2603"/>
                  <a:pt x="5574" y="2603"/>
                </a:cubicBezTo>
                <a:cubicBezTo>
                  <a:pt x="5574" y="2685"/>
                  <a:pt x="5574" y="2685"/>
                  <a:pt x="5574" y="2685"/>
                </a:cubicBezTo>
                <a:cubicBezTo>
                  <a:pt x="2290" y="2828"/>
                  <a:pt x="2290" y="2828"/>
                  <a:pt x="2290" y="2828"/>
                </a:cubicBezTo>
                <a:cubicBezTo>
                  <a:pt x="2148" y="3243"/>
                  <a:pt x="2148" y="3243"/>
                  <a:pt x="2148" y="3243"/>
                </a:cubicBezTo>
                <a:cubicBezTo>
                  <a:pt x="1585" y="3235"/>
                  <a:pt x="1585" y="3235"/>
                  <a:pt x="1585" y="3235"/>
                </a:cubicBezTo>
                <a:close/>
                <a:moveTo>
                  <a:pt x="1724" y="3011"/>
                </a:moveTo>
                <a:cubicBezTo>
                  <a:pt x="1796" y="2895"/>
                  <a:pt x="1796" y="2895"/>
                  <a:pt x="1796" y="2895"/>
                </a:cubicBezTo>
                <a:cubicBezTo>
                  <a:pt x="765" y="2895"/>
                  <a:pt x="765" y="2895"/>
                  <a:pt x="765" y="2895"/>
                </a:cubicBezTo>
                <a:cubicBezTo>
                  <a:pt x="681" y="3011"/>
                  <a:pt x="681" y="3011"/>
                  <a:pt x="681" y="3011"/>
                </a:cubicBezTo>
                <a:cubicBezTo>
                  <a:pt x="1724" y="3011"/>
                  <a:pt x="1724" y="3011"/>
                  <a:pt x="1724" y="3011"/>
                </a:cubicBezTo>
                <a:close/>
                <a:moveTo>
                  <a:pt x="2274" y="0"/>
                </a:moveTo>
                <a:cubicBezTo>
                  <a:pt x="3141" y="485"/>
                  <a:pt x="3141" y="485"/>
                  <a:pt x="3141" y="485"/>
                </a:cubicBezTo>
                <a:cubicBezTo>
                  <a:pt x="3303" y="755"/>
                  <a:pt x="3303" y="755"/>
                  <a:pt x="3303" y="755"/>
                </a:cubicBezTo>
                <a:cubicBezTo>
                  <a:pt x="3303" y="2445"/>
                  <a:pt x="3303" y="2445"/>
                  <a:pt x="3303" y="2445"/>
                </a:cubicBezTo>
                <a:cubicBezTo>
                  <a:pt x="2600" y="2444"/>
                  <a:pt x="2600" y="2444"/>
                  <a:pt x="2600" y="2444"/>
                </a:cubicBezTo>
                <a:cubicBezTo>
                  <a:pt x="2180" y="2444"/>
                  <a:pt x="638" y="2444"/>
                  <a:pt x="305" y="2444"/>
                </a:cubicBezTo>
                <a:cubicBezTo>
                  <a:pt x="163" y="2444"/>
                  <a:pt x="163" y="2444"/>
                  <a:pt x="163" y="2444"/>
                </a:cubicBezTo>
                <a:cubicBezTo>
                  <a:pt x="163" y="2302"/>
                  <a:pt x="163" y="2302"/>
                  <a:pt x="163" y="2302"/>
                </a:cubicBezTo>
                <a:cubicBezTo>
                  <a:pt x="163" y="1569"/>
                  <a:pt x="163" y="1871"/>
                  <a:pt x="163" y="509"/>
                </a:cubicBezTo>
                <a:cubicBezTo>
                  <a:pt x="163" y="463"/>
                  <a:pt x="163" y="463"/>
                  <a:pt x="163" y="463"/>
                </a:cubicBezTo>
                <a:cubicBezTo>
                  <a:pt x="192" y="425"/>
                  <a:pt x="192" y="425"/>
                  <a:pt x="192" y="425"/>
                </a:cubicBezTo>
                <a:cubicBezTo>
                  <a:pt x="467" y="57"/>
                  <a:pt x="467" y="57"/>
                  <a:pt x="467" y="57"/>
                </a:cubicBezTo>
                <a:cubicBezTo>
                  <a:pt x="510" y="0"/>
                  <a:pt x="510" y="0"/>
                  <a:pt x="510" y="0"/>
                </a:cubicBezTo>
                <a:cubicBezTo>
                  <a:pt x="580" y="0"/>
                  <a:pt x="580" y="0"/>
                  <a:pt x="580" y="0"/>
                </a:cubicBezTo>
                <a:cubicBezTo>
                  <a:pt x="2202" y="0"/>
                  <a:pt x="2202" y="0"/>
                  <a:pt x="2202" y="0"/>
                </a:cubicBezTo>
                <a:cubicBezTo>
                  <a:pt x="2274" y="0"/>
                  <a:pt x="2274" y="0"/>
                  <a:pt x="2274" y="0"/>
                </a:cubicBezTo>
                <a:close/>
                <a:moveTo>
                  <a:pt x="604" y="1651"/>
                </a:moveTo>
                <a:cubicBezTo>
                  <a:pt x="496" y="1651"/>
                  <a:pt x="409" y="1738"/>
                  <a:pt x="409" y="1845"/>
                </a:cubicBezTo>
                <a:cubicBezTo>
                  <a:pt x="409" y="1953"/>
                  <a:pt x="496" y="2040"/>
                  <a:pt x="604" y="2040"/>
                </a:cubicBezTo>
                <a:cubicBezTo>
                  <a:pt x="711" y="2040"/>
                  <a:pt x="798" y="1953"/>
                  <a:pt x="798" y="1845"/>
                </a:cubicBezTo>
                <a:cubicBezTo>
                  <a:pt x="798" y="1738"/>
                  <a:pt x="711" y="1651"/>
                  <a:pt x="604" y="1651"/>
                </a:cubicBezTo>
                <a:close/>
                <a:moveTo>
                  <a:pt x="2131" y="1651"/>
                </a:moveTo>
                <a:cubicBezTo>
                  <a:pt x="2024" y="1651"/>
                  <a:pt x="1937" y="1738"/>
                  <a:pt x="1937" y="1845"/>
                </a:cubicBezTo>
                <a:cubicBezTo>
                  <a:pt x="1937" y="1953"/>
                  <a:pt x="2024" y="2040"/>
                  <a:pt x="2131" y="2040"/>
                </a:cubicBezTo>
                <a:cubicBezTo>
                  <a:pt x="2239" y="2040"/>
                  <a:pt x="2326" y="1953"/>
                  <a:pt x="2326" y="1845"/>
                </a:cubicBezTo>
                <a:cubicBezTo>
                  <a:pt x="2326" y="1738"/>
                  <a:pt x="2239" y="1651"/>
                  <a:pt x="2131" y="1651"/>
                </a:cubicBezTo>
                <a:close/>
                <a:moveTo>
                  <a:pt x="447" y="1361"/>
                </a:moveTo>
                <a:cubicBezTo>
                  <a:pt x="2316" y="1361"/>
                  <a:pt x="2316" y="1361"/>
                  <a:pt x="2316" y="1361"/>
                </a:cubicBezTo>
                <a:cubicBezTo>
                  <a:pt x="2316" y="536"/>
                  <a:pt x="2316" y="536"/>
                  <a:pt x="2316" y="536"/>
                </a:cubicBezTo>
                <a:cubicBezTo>
                  <a:pt x="2131" y="284"/>
                  <a:pt x="2131" y="284"/>
                  <a:pt x="2131" y="284"/>
                </a:cubicBezTo>
                <a:cubicBezTo>
                  <a:pt x="650" y="284"/>
                  <a:pt x="650" y="284"/>
                  <a:pt x="650" y="284"/>
                </a:cubicBezTo>
                <a:cubicBezTo>
                  <a:pt x="447" y="556"/>
                  <a:pt x="447" y="556"/>
                  <a:pt x="447" y="556"/>
                </a:cubicBezTo>
                <a:cubicBezTo>
                  <a:pt x="447" y="1361"/>
                  <a:pt x="447" y="1361"/>
                  <a:pt x="447" y="1361"/>
                </a:cubicBezTo>
                <a:close/>
                <a:moveTo>
                  <a:pt x="3425" y="643"/>
                </a:moveTo>
                <a:cubicBezTo>
                  <a:pt x="4289" y="1127"/>
                  <a:pt x="4289" y="1127"/>
                  <a:pt x="4289" y="1127"/>
                </a:cubicBezTo>
                <a:cubicBezTo>
                  <a:pt x="4289" y="2446"/>
                  <a:pt x="4289" y="2446"/>
                  <a:pt x="4289" y="2446"/>
                </a:cubicBezTo>
                <a:cubicBezTo>
                  <a:pt x="3466" y="2445"/>
                  <a:pt x="3466" y="2445"/>
                  <a:pt x="3466" y="2445"/>
                </a:cubicBezTo>
                <a:cubicBezTo>
                  <a:pt x="3466" y="733"/>
                  <a:pt x="3466" y="733"/>
                  <a:pt x="3466" y="733"/>
                </a:cubicBezTo>
                <a:cubicBezTo>
                  <a:pt x="3466" y="712"/>
                  <a:pt x="3466" y="712"/>
                  <a:pt x="3466" y="712"/>
                </a:cubicBezTo>
                <a:cubicBezTo>
                  <a:pt x="3454" y="692"/>
                  <a:pt x="3454" y="692"/>
                  <a:pt x="3454" y="692"/>
                </a:cubicBezTo>
                <a:cubicBezTo>
                  <a:pt x="3425" y="643"/>
                  <a:pt x="3425" y="643"/>
                  <a:pt x="3425" y="643"/>
                </a:cubicBezTo>
                <a:close/>
                <a:moveTo>
                  <a:pt x="4451" y="1218"/>
                </a:moveTo>
                <a:cubicBezTo>
                  <a:pt x="5060" y="1558"/>
                  <a:pt x="5060" y="1558"/>
                  <a:pt x="5060" y="1558"/>
                </a:cubicBezTo>
                <a:cubicBezTo>
                  <a:pt x="5060" y="2448"/>
                  <a:pt x="5060" y="2448"/>
                  <a:pt x="5060" y="2448"/>
                </a:cubicBezTo>
                <a:cubicBezTo>
                  <a:pt x="4451" y="2447"/>
                  <a:pt x="4451" y="2447"/>
                  <a:pt x="4451" y="2447"/>
                </a:cubicBezTo>
                <a:cubicBezTo>
                  <a:pt x="4451" y="1218"/>
                  <a:pt x="4451" y="1218"/>
                  <a:pt x="4451" y="1218"/>
                </a:cubicBezTo>
                <a:close/>
                <a:moveTo>
                  <a:pt x="5222" y="1649"/>
                </a:moveTo>
                <a:cubicBezTo>
                  <a:pt x="5406" y="1752"/>
                  <a:pt x="5406" y="1752"/>
                  <a:pt x="5406" y="1752"/>
                </a:cubicBezTo>
                <a:cubicBezTo>
                  <a:pt x="5406" y="2448"/>
                  <a:pt x="5406" y="2448"/>
                  <a:pt x="5406" y="2448"/>
                </a:cubicBezTo>
                <a:cubicBezTo>
                  <a:pt x="5222" y="2448"/>
                  <a:pt x="5222" y="2448"/>
                  <a:pt x="5222" y="2448"/>
                </a:cubicBezTo>
                <a:lnTo>
                  <a:pt x="5222" y="164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6" name="KSO_Shape"/>
          <p:cNvSpPr>
            <a:spLocks/>
          </p:cNvSpPr>
          <p:nvPr userDrawn="1"/>
        </p:nvSpPr>
        <p:spPr bwMode="auto">
          <a:xfrm>
            <a:off x="11096625"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7" name="KSO_Shape"/>
          <p:cNvSpPr>
            <a:spLocks/>
          </p:cNvSpPr>
          <p:nvPr userDrawn="1"/>
        </p:nvSpPr>
        <p:spPr bwMode="auto">
          <a:xfrm>
            <a:off x="10648111"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8" name="KSO_Shape"/>
          <p:cNvSpPr>
            <a:spLocks/>
          </p:cNvSpPr>
          <p:nvPr userDrawn="1"/>
        </p:nvSpPr>
        <p:spPr bwMode="auto">
          <a:xfrm>
            <a:off x="10199597"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KSO_Shape"/>
          <p:cNvSpPr>
            <a:spLocks/>
          </p:cNvSpPr>
          <p:nvPr userDrawn="1"/>
        </p:nvSpPr>
        <p:spPr bwMode="auto">
          <a:xfrm>
            <a:off x="9751083"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10" name="KSO_Shape"/>
          <p:cNvSpPr>
            <a:spLocks/>
          </p:cNvSpPr>
          <p:nvPr userDrawn="1"/>
        </p:nvSpPr>
        <p:spPr bwMode="auto">
          <a:xfrm>
            <a:off x="9302569"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16" name="文本占位符 16"/>
          <p:cNvSpPr>
            <a:spLocks noGrp="1"/>
          </p:cNvSpPr>
          <p:nvPr>
            <p:ph type="body" sz="quarter" idx="10"/>
          </p:nvPr>
        </p:nvSpPr>
        <p:spPr>
          <a:xfrm>
            <a:off x="1621701" y="739001"/>
            <a:ext cx="3188423" cy="249299"/>
          </a:xfrm>
          <a:noFill/>
        </p:spPr>
        <p:txBody>
          <a:bodyPr wrap="square" lIns="0" tIns="0" rIns="0" bIns="0" rtlCol="0" anchor="b" anchorCtr="0">
            <a:spAutoFit/>
          </a:bodyPr>
          <a:lstStyle>
            <a:lvl1pPr marL="0" indent="0">
              <a:buFontTx/>
              <a:buNone/>
              <a:defRPr lang="zh-CN" altLang="en-US" sz="1800" b="1" dirty="0" smtClean="0">
                <a:solidFill>
                  <a:schemeClr val="accent1"/>
                </a:solidFill>
                <a:latin typeface="+mn-lt"/>
                <a:ea typeface="+mn-ea"/>
                <a:cs typeface="+mn-cs"/>
              </a:defRPr>
            </a:lvl1pPr>
          </a:lstStyle>
          <a:p>
            <a:pPr marL="0" lvl="0" defTabSz="457200"/>
            <a:r>
              <a:rPr lang="zh-CN" altLang="en-US" dirty="0"/>
              <a:t>编辑母版文本样式</a:t>
            </a:r>
          </a:p>
        </p:txBody>
      </p:sp>
      <p:sp>
        <p:nvSpPr>
          <p:cNvPr id="17" name="KSO_Shape"/>
          <p:cNvSpPr>
            <a:spLocks/>
          </p:cNvSpPr>
          <p:nvPr userDrawn="1"/>
        </p:nvSpPr>
        <p:spPr bwMode="auto">
          <a:xfrm>
            <a:off x="8854055"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cxnSp>
        <p:nvCxnSpPr>
          <p:cNvPr id="18" name="直接连接符 17"/>
          <p:cNvCxnSpPr>
            <a:cxnSpLocks/>
          </p:cNvCxnSpPr>
          <p:nvPr userDrawn="1"/>
        </p:nvCxnSpPr>
        <p:spPr>
          <a:xfrm>
            <a:off x="1400175" y="1004888"/>
            <a:ext cx="7453880"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灯片编号占位符 5">
            <a:extLst>
              <a:ext uri="{FF2B5EF4-FFF2-40B4-BE49-F238E27FC236}">
                <a16:creationId xmlns:a16="http://schemas.microsoft.com/office/drawing/2014/main" id="{62E260FD-495F-D54D-8FC1-E1DF1E001B63}"/>
              </a:ext>
            </a:extLst>
          </p:cNvPr>
          <p:cNvSpPr>
            <a:spLocks noGrp="1"/>
          </p:cNvSpPr>
          <p:nvPr>
            <p:ph type="sldNum" sz="quarter" idx="4"/>
          </p:nvPr>
        </p:nvSpPr>
        <p:spPr>
          <a:xfrm>
            <a:off x="10529888" y="6241745"/>
            <a:ext cx="939240" cy="144787"/>
          </a:xfrm>
          <a:prstGeom prst="rect">
            <a:avLst/>
          </a:prstGeom>
        </p:spPr>
        <p:txBody>
          <a:bodyPr vert="horz" lIns="0" tIns="0" rIns="0" bIns="0" rtlCol="0" anchor="ctr"/>
          <a:lstStyle>
            <a:lvl1pPr algn="r">
              <a:defRPr sz="800" b="1">
                <a:solidFill>
                  <a:schemeClr val="accent1"/>
                </a:solidFill>
              </a:defRPr>
            </a:lvl1pPr>
          </a:lstStyle>
          <a:p>
            <a:r>
              <a:rPr lang="en-US" altLang="zh-CN" dirty="0"/>
              <a:t>Page</a:t>
            </a:r>
            <a:r>
              <a:rPr lang="zh-CN" altLang="en-US" dirty="0"/>
              <a:t> </a:t>
            </a:r>
            <a:fld id="{75168D04-7926-484C-B90B-2D13ABC6EC67}" type="slidenum">
              <a:rPr lang="zh-CN" altLang="en-US" smtClean="0"/>
              <a:pPr/>
              <a:t>‹#›</a:t>
            </a:fld>
            <a:r>
              <a:rPr lang="zh-CN" altLang="en-US" dirty="0"/>
              <a:t> </a:t>
            </a:r>
          </a:p>
        </p:txBody>
      </p:sp>
      <p:sp>
        <p:nvSpPr>
          <p:cNvPr id="14" name="页脚占位符 3">
            <a:extLst>
              <a:ext uri="{FF2B5EF4-FFF2-40B4-BE49-F238E27FC236}">
                <a16:creationId xmlns:a16="http://schemas.microsoft.com/office/drawing/2014/main" id="{AEB14513-93AD-3C48-9A8C-838B809B8CE0}"/>
              </a:ext>
            </a:extLst>
          </p:cNvPr>
          <p:cNvSpPr>
            <a:spLocks noGrp="1"/>
          </p:cNvSpPr>
          <p:nvPr>
            <p:ph type="ftr" sz="quarter" idx="3"/>
          </p:nvPr>
        </p:nvSpPr>
        <p:spPr>
          <a:xfrm>
            <a:off x="9388444" y="6445573"/>
            <a:ext cx="2080684" cy="123111"/>
          </a:xfrm>
          <a:prstGeom prst="rect">
            <a:avLst/>
          </a:prstGeom>
        </p:spPr>
        <p:txBody>
          <a:bodyPr vert="horz" wrap="square" lIns="0" tIns="0" rIns="0" bIns="0" rtlCol="0" anchor="ctr">
            <a:spAutoFit/>
          </a:bodyPr>
          <a:lstStyle>
            <a:lvl1pPr algn="dist">
              <a:defRPr lang="zh-CN" altLang="en-US" sz="800" b="0" dirty="0">
                <a:solidFill>
                  <a:schemeClr val="tx1">
                    <a:lumMod val="50000"/>
                    <a:lumOff val="50000"/>
                  </a:schemeClr>
                </a:solidFill>
                <a:latin typeface="+mn-lt"/>
                <a:ea typeface="+mn-ea"/>
              </a:defRPr>
            </a:lvl1pPr>
          </a:lstStyle>
          <a:p>
            <a:r>
              <a:rPr lang="en-US" altLang="zh-CN"/>
              <a:t>Research,Innovation and Entrepreneurship</a:t>
            </a:r>
            <a:endParaRPr lang="zh-CN" altLang="en-US"/>
          </a:p>
        </p:txBody>
      </p:sp>
    </p:spTree>
    <p:extLst>
      <p:ext uri="{BB962C8B-B14F-4D97-AF65-F5344CB8AC3E}">
        <p14:creationId xmlns:p14="http://schemas.microsoft.com/office/powerpoint/2010/main" val="2872192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4" name="KSO_Shape"/>
          <p:cNvSpPr>
            <a:spLocks/>
          </p:cNvSpPr>
          <p:nvPr userDrawn="1"/>
        </p:nvSpPr>
        <p:spPr bwMode="auto">
          <a:xfrm>
            <a:off x="695325" y="608012"/>
            <a:ext cx="840652" cy="489268"/>
          </a:xfrm>
          <a:custGeom>
            <a:avLst/>
            <a:gdLst>
              <a:gd name="T0" fmla="*/ 523582 w 5574"/>
              <a:gd name="T1" fmla="*/ 1026353 h 3244"/>
              <a:gd name="T2" fmla="*/ 164730 w 5574"/>
              <a:gd name="T3" fmla="*/ 1048328 h 3244"/>
              <a:gd name="T4" fmla="*/ 0 w 5574"/>
              <a:gd name="T5" fmla="*/ 1009549 h 3244"/>
              <a:gd name="T6" fmla="*/ 319446 w 5574"/>
              <a:gd name="T7" fmla="*/ 836336 h 3244"/>
              <a:gd name="T8" fmla="*/ 613375 w 5574"/>
              <a:gd name="T9" fmla="*/ 882224 h 3244"/>
              <a:gd name="T10" fmla="*/ 764539 w 5574"/>
              <a:gd name="T11" fmla="*/ 841183 h 3244"/>
              <a:gd name="T12" fmla="*/ 1800397 w 5574"/>
              <a:gd name="T13" fmla="*/ 867682 h 3244"/>
              <a:gd name="T14" fmla="*/ 693802 w 5574"/>
              <a:gd name="T15" fmla="*/ 1048005 h 3244"/>
              <a:gd name="T16" fmla="*/ 556850 w 5574"/>
              <a:gd name="T17" fmla="*/ 973032 h 3244"/>
              <a:gd name="T18" fmla="*/ 247094 w 5574"/>
              <a:gd name="T19" fmla="*/ 935545 h 3244"/>
              <a:gd name="T20" fmla="*/ 556850 w 5574"/>
              <a:gd name="T21" fmla="*/ 973032 h 3244"/>
              <a:gd name="T22" fmla="*/ 1014540 w 5574"/>
              <a:gd name="T23" fmla="*/ 156732 h 3244"/>
              <a:gd name="T24" fmla="*/ 1066866 w 5574"/>
              <a:gd name="T25" fmla="*/ 790124 h 3244"/>
              <a:gd name="T26" fmla="*/ 98515 w 5574"/>
              <a:gd name="T27" fmla="*/ 789801 h 3244"/>
              <a:gd name="T28" fmla="*/ 52649 w 5574"/>
              <a:gd name="T29" fmla="*/ 743912 h 3244"/>
              <a:gd name="T30" fmla="*/ 52649 w 5574"/>
              <a:gd name="T31" fmla="*/ 149623 h 3244"/>
              <a:gd name="T32" fmla="*/ 150841 w 5574"/>
              <a:gd name="T33" fmla="*/ 18420 h 3244"/>
              <a:gd name="T34" fmla="*/ 187339 w 5574"/>
              <a:gd name="T35" fmla="*/ 0 h 3244"/>
              <a:gd name="T36" fmla="*/ 734500 w 5574"/>
              <a:gd name="T37" fmla="*/ 0 h 3244"/>
              <a:gd name="T38" fmla="*/ 132107 w 5574"/>
              <a:gd name="T39" fmla="*/ 596228 h 3244"/>
              <a:gd name="T40" fmla="*/ 257753 w 5574"/>
              <a:gd name="T41" fmla="*/ 596228 h 3244"/>
              <a:gd name="T42" fmla="*/ 688311 w 5574"/>
              <a:gd name="T43" fmla="*/ 533536 h 3244"/>
              <a:gd name="T44" fmla="*/ 688311 w 5574"/>
              <a:gd name="T45" fmla="*/ 659244 h 3244"/>
              <a:gd name="T46" fmla="*/ 688311 w 5574"/>
              <a:gd name="T47" fmla="*/ 533536 h 3244"/>
              <a:gd name="T48" fmla="*/ 748066 w 5574"/>
              <a:gd name="T49" fmla="*/ 439819 h 3244"/>
              <a:gd name="T50" fmla="*/ 688311 w 5574"/>
              <a:gd name="T51" fmla="*/ 91777 h 3244"/>
              <a:gd name="T52" fmla="*/ 144381 w 5574"/>
              <a:gd name="T53" fmla="*/ 179676 h 3244"/>
              <a:gd name="T54" fmla="*/ 1106272 w 5574"/>
              <a:gd name="T55" fmla="*/ 207791 h 3244"/>
              <a:gd name="T56" fmla="*/ 1385343 w 5574"/>
              <a:gd name="T57" fmla="*/ 790447 h 3244"/>
              <a:gd name="T58" fmla="*/ 1119515 w 5574"/>
              <a:gd name="T59" fmla="*/ 236876 h 3244"/>
              <a:gd name="T60" fmla="*/ 1115639 w 5574"/>
              <a:gd name="T61" fmla="*/ 223626 h 3244"/>
              <a:gd name="T62" fmla="*/ 1437669 w 5574"/>
              <a:gd name="T63" fmla="*/ 393608 h 3244"/>
              <a:gd name="T64" fmla="*/ 1634375 w 5574"/>
              <a:gd name="T65" fmla="*/ 791093 h 3244"/>
              <a:gd name="T66" fmla="*/ 1437669 w 5574"/>
              <a:gd name="T67" fmla="*/ 393608 h 3244"/>
              <a:gd name="T68" fmla="*/ 1746133 w 5574"/>
              <a:gd name="T69" fmla="*/ 566175 h 3244"/>
              <a:gd name="T70" fmla="*/ 1686701 w 5574"/>
              <a:gd name="T71" fmla="*/ 791093 h 324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574" h="3244">
                <a:moveTo>
                  <a:pt x="1585" y="3235"/>
                </a:moveTo>
                <a:cubicBezTo>
                  <a:pt x="1621" y="3176"/>
                  <a:pt x="1621" y="3176"/>
                  <a:pt x="1621" y="3176"/>
                </a:cubicBezTo>
                <a:cubicBezTo>
                  <a:pt x="560" y="3176"/>
                  <a:pt x="560" y="3176"/>
                  <a:pt x="560" y="3176"/>
                </a:cubicBezTo>
                <a:cubicBezTo>
                  <a:pt x="510" y="3244"/>
                  <a:pt x="510" y="3244"/>
                  <a:pt x="510" y="3244"/>
                </a:cubicBezTo>
                <a:cubicBezTo>
                  <a:pt x="3" y="3244"/>
                  <a:pt x="3" y="3244"/>
                  <a:pt x="3" y="3244"/>
                </a:cubicBezTo>
                <a:cubicBezTo>
                  <a:pt x="0" y="3124"/>
                  <a:pt x="0" y="3124"/>
                  <a:pt x="0" y="3124"/>
                </a:cubicBezTo>
                <a:cubicBezTo>
                  <a:pt x="552" y="2588"/>
                  <a:pt x="552" y="2588"/>
                  <a:pt x="552" y="2588"/>
                </a:cubicBezTo>
                <a:cubicBezTo>
                  <a:pt x="989" y="2588"/>
                  <a:pt x="989" y="2588"/>
                  <a:pt x="989" y="2588"/>
                </a:cubicBezTo>
                <a:cubicBezTo>
                  <a:pt x="886" y="2730"/>
                  <a:pt x="886" y="2730"/>
                  <a:pt x="886" y="2730"/>
                </a:cubicBezTo>
                <a:cubicBezTo>
                  <a:pt x="1899" y="2730"/>
                  <a:pt x="1899" y="2730"/>
                  <a:pt x="1899" y="2730"/>
                </a:cubicBezTo>
                <a:cubicBezTo>
                  <a:pt x="1978" y="2603"/>
                  <a:pt x="1978" y="2603"/>
                  <a:pt x="1978" y="2603"/>
                </a:cubicBezTo>
                <a:cubicBezTo>
                  <a:pt x="2367" y="2603"/>
                  <a:pt x="2367" y="2603"/>
                  <a:pt x="2367" y="2603"/>
                </a:cubicBezTo>
                <a:cubicBezTo>
                  <a:pt x="5574" y="2603"/>
                  <a:pt x="5574" y="2603"/>
                  <a:pt x="5574" y="2603"/>
                </a:cubicBezTo>
                <a:cubicBezTo>
                  <a:pt x="5574" y="2685"/>
                  <a:pt x="5574" y="2685"/>
                  <a:pt x="5574" y="2685"/>
                </a:cubicBezTo>
                <a:cubicBezTo>
                  <a:pt x="2290" y="2828"/>
                  <a:pt x="2290" y="2828"/>
                  <a:pt x="2290" y="2828"/>
                </a:cubicBezTo>
                <a:cubicBezTo>
                  <a:pt x="2148" y="3243"/>
                  <a:pt x="2148" y="3243"/>
                  <a:pt x="2148" y="3243"/>
                </a:cubicBezTo>
                <a:cubicBezTo>
                  <a:pt x="1585" y="3235"/>
                  <a:pt x="1585" y="3235"/>
                  <a:pt x="1585" y="3235"/>
                </a:cubicBezTo>
                <a:close/>
                <a:moveTo>
                  <a:pt x="1724" y="3011"/>
                </a:moveTo>
                <a:cubicBezTo>
                  <a:pt x="1796" y="2895"/>
                  <a:pt x="1796" y="2895"/>
                  <a:pt x="1796" y="2895"/>
                </a:cubicBezTo>
                <a:cubicBezTo>
                  <a:pt x="765" y="2895"/>
                  <a:pt x="765" y="2895"/>
                  <a:pt x="765" y="2895"/>
                </a:cubicBezTo>
                <a:cubicBezTo>
                  <a:pt x="681" y="3011"/>
                  <a:pt x="681" y="3011"/>
                  <a:pt x="681" y="3011"/>
                </a:cubicBezTo>
                <a:cubicBezTo>
                  <a:pt x="1724" y="3011"/>
                  <a:pt x="1724" y="3011"/>
                  <a:pt x="1724" y="3011"/>
                </a:cubicBezTo>
                <a:close/>
                <a:moveTo>
                  <a:pt x="2274" y="0"/>
                </a:moveTo>
                <a:cubicBezTo>
                  <a:pt x="3141" y="485"/>
                  <a:pt x="3141" y="485"/>
                  <a:pt x="3141" y="485"/>
                </a:cubicBezTo>
                <a:cubicBezTo>
                  <a:pt x="3303" y="755"/>
                  <a:pt x="3303" y="755"/>
                  <a:pt x="3303" y="755"/>
                </a:cubicBezTo>
                <a:cubicBezTo>
                  <a:pt x="3303" y="2445"/>
                  <a:pt x="3303" y="2445"/>
                  <a:pt x="3303" y="2445"/>
                </a:cubicBezTo>
                <a:cubicBezTo>
                  <a:pt x="2600" y="2444"/>
                  <a:pt x="2600" y="2444"/>
                  <a:pt x="2600" y="2444"/>
                </a:cubicBezTo>
                <a:cubicBezTo>
                  <a:pt x="2180" y="2444"/>
                  <a:pt x="638" y="2444"/>
                  <a:pt x="305" y="2444"/>
                </a:cubicBezTo>
                <a:cubicBezTo>
                  <a:pt x="163" y="2444"/>
                  <a:pt x="163" y="2444"/>
                  <a:pt x="163" y="2444"/>
                </a:cubicBezTo>
                <a:cubicBezTo>
                  <a:pt x="163" y="2302"/>
                  <a:pt x="163" y="2302"/>
                  <a:pt x="163" y="2302"/>
                </a:cubicBezTo>
                <a:cubicBezTo>
                  <a:pt x="163" y="1569"/>
                  <a:pt x="163" y="1871"/>
                  <a:pt x="163" y="509"/>
                </a:cubicBezTo>
                <a:cubicBezTo>
                  <a:pt x="163" y="463"/>
                  <a:pt x="163" y="463"/>
                  <a:pt x="163" y="463"/>
                </a:cubicBezTo>
                <a:cubicBezTo>
                  <a:pt x="192" y="425"/>
                  <a:pt x="192" y="425"/>
                  <a:pt x="192" y="425"/>
                </a:cubicBezTo>
                <a:cubicBezTo>
                  <a:pt x="467" y="57"/>
                  <a:pt x="467" y="57"/>
                  <a:pt x="467" y="57"/>
                </a:cubicBezTo>
                <a:cubicBezTo>
                  <a:pt x="510" y="0"/>
                  <a:pt x="510" y="0"/>
                  <a:pt x="510" y="0"/>
                </a:cubicBezTo>
                <a:cubicBezTo>
                  <a:pt x="580" y="0"/>
                  <a:pt x="580" y="0"/>
                  <a:pt x="580" y="0"/>
                </a:cubicBezTo>
                <a:cubicBezTo>
                  <a:pt x="2202" y="0"/>
                  <a:pt x="2202" y="0"/>
                  <a:pt x="2202" y="0"/>
                </a:cubicBezTo>
                <a:cubicBezTo>
                  <a:pt x="2274" y="0"/>
                  <a:pt x="2274" y="0"/>
                  <a:pt x="2274" y="0"/>
                </a:cubicBezTo>
                <a:close/>
                <a:moveTo>
                  <a:pt x="604" y="1651"/>
                </a:moveTo>
                <a:cubicBezTo>
                  <a:pt x="496" y="1651"/>
                  <a:pt x="409" y="1738"/>
                  <a:pt x="409" y="1845"/>
                </a:cubicBezTo>
                <a:cubicBezTo>
                  <a:pt x="409" y="1953"/>
                  <a:pt x="496" y="2040"/>
                  <a:pt x="604" y="2040"/>
                </a:cubicBezTo>
                <a:cubicBezTo>
                  <a:pt x="711" y="2040"/>
                  <a:pt x="798" y="1953"/>
                  <a:pt x="798" y="1845"/>
                </a:cubicBezTo>
                <a:cubicBezTo>
                  <a:pt x="798" y="1738"/>
                  <a:pt x="711" y="1651"/>
                  <a:pt x="604" y="1651"/>
                </a:cubicBezTo>
                <a:close/>
                <a:moveTo>
                  <a:pt x="2131" y="1651"/>
                </a:moveTo>
                <a:cubicBezTo>
                  <a:pt x="2024" y="1651"/>
                  <a:pt x="1937" y="1738"/>
                  <a:pt x="1937" y="1845"/>
                </a:cubicBezTo>
                <a:cubicBezTo>
                  <a:pt x="1937" y="1953"/>
                  <a:pt x="2024" y="2040"/>
                  <a:pt x="2131" y="2040"/>
                </a:cubicBezTo>
                <a:cubicBezTo>
                  <a:pt x="2239" y="2040"/>
                  <a:pt x="2326" y="1953"/>
                  <a:pt x="2326" y="1845"/>
                </a:cubicBezTo>
                <a:cubicBezTo>
                  <a:pt x="2326" y="1738"/>
                  <a:pt x="2239" y="1651"/>
                  <a:pt x="2131" y="1651"/>
                </a:cubicBezTo>
                <a:close/>
                <a:moveTo>
                  <a:pt x="447" y="1361"/>
                </a:moveTo>
                <a:cubicBezTo>
                  <a:pt x="2316" y="1361"/>
                  <a:pt x="2316" y="1361"/>
                  <a:pt x="2316" y="1361"/>
                </a:cubicBezTo>
                <a:cubicBezTo>
                  <a:pt x="2316" y="536"/>
                  <a:pt x="2316" y="536"/>
                  <a:pt x="2316" y="536"/>
                </a:cubicBezTo>
                <a:cubicBezTo>
                  <a:pt x="2131" y="284"/>
                  <a:pt x="2131" y="284"/>
                  <a:pt x="2131" y="284"/>
                </a:cubicBezTo>
                <a:cubicBezTo>
                  <a:pt x="650" y="284"/>
                  <a:pt x="650" y="284"/>
                  <a:pt x="650" y="284"/>
                </a:cubicBezTo>
                <a:cubicBezTo>
                  <a:pt x="447" y="556"/>
                  <a:pt x="447" y="556"/>
                  <a:pt x="447" y="556"/>
                </a:cubicBezTo>
                <a:cubicBezTo>
                  <a:pt x="447" y="1361"/>
                  <a:pt x="447" y="1361"/>
                  <a:pt x="447" y="1361"/>
                </a:cubicBezTo>
                <a:close/>
                <a:moveTo>
                  <a:pt x="3425" y="643"/>
                </a:moveTo>
                <a:cubicBezTo>
                  <a:pt x="4289" y="1127"/>
                  <a:pt x="4289" y="1127"/>
                  <a:pt x="4289" y="1127"/>
                </a:cubicBezTo>
                <a:cubicBezTo>
                  <a:pt x="4289" y="2446"/>
                  <a:pt x="4289" y="2446"/>
                  <a:pt x="4289" y="2446"/>
                </a:cubicBezTo>
                <a:cubicBezTo>
                  <a:pt x="3466" y="2445"/>
                  <a:pt x="3466" y="2445"/>
                  <a:pt x="3466" y="2445"/>
                </a:cubicBezTo>
                <a:cubicBezTo>
                  <a:pt x="3466" y="733"/>
                  <a:pt x="3466" y="733"/>
                  <a:pt x="3466" y="733"/>
                </a:cubicBezTo>
                <a:cubicBezTo>
                  <a:pt x="3466" y="712"/>
                  <a:pt x="3466" y="712"/>
                  <a:pt x="3466" y="712"/>
                </a:cubicBezTo>
                <a:cubicBezTo>
                  <a:pt x="3454" y="692"/>
                  <a:pt x="3454" y="692"/>
                  <a:pt x="3454" y="692"/>
                </a:cubicBezTo>
                <a:cubicBezTo>
                  <a:pt x="3425" y="643"/>
                  <a:pt x="3425" y="643"/>
                  <a:pt x="3425" y="643"/>
                </a:cubicBezTo>
                <a:close/>
                <a:moveTo>
                  <a:pt x="4451" y="1218"/>
                </a:moveTo>
                <a:cubicBezTo>
                  <a:pt x="5060" y="1558"/>
                  <a:pt x="5060" y="1558"/>
                  <a:pt x="5060" y="1558"/>
                </a:cubicBezTo>
                <a:cubicBezTo>
                  <a:pt x="5060" y="2448"/>
                  <a:pt x="5060" y="2448"/>
                  <a:pt x="5060" y="2448"/>
                </a:cubicBezTo>
                <a:cubicBezTo>
                  <a:pt x="4451" y="2447"/>
                  <a:pt x="4451" y="2447"/>
                  <a:pt x="4451" y="2447"/>
                </a:cubicBezTo>
                <a:cubicBezTo>
                  <a:pt x="4451" y="1218"/>
                  <a:pt x="4451" y="1218"/>
                  <a:pt x="4451" y="1218"/>
                </a:cubicBezTo>
                <a:close/>
                <a:moveTo>
                  <a:pt x="5222" y="1649"/>
                </a:moveTo>
                <a:cubicBezTo>
                  <a:pt x="5406" y="1752"/>
                  <a:pt x="5406" y="1752"/>
                  <a:pt x="5406" y="1752"/>
                </a:cubicBezTo>
                <a:cubicBezTo>
                  <a:pt x="5406" y="2448"/>
                  <a:pt x="5406" y="2448"/>
                  <a:pt x="5406" y="2448"/>
                </a:cubicBezTo>
                <a:cubicBezTo>
                  <a:pt x="5222" y="2448"/>
                  <a:pt x="5222" y="2448"/>
                  <a:pt x="5222" y="2448"/>
                </a:cubicBezTo>
                <a:lnTo>
                  <a:pt x="5222" y="164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6" name="KSO_Shape"/>
          <p:cNvSpPr>
            <a:spLocks/>
          </p:cNvSpPr>
          <p:nvPr userDrawn="1"/>
        </p:nvSpPr>
        <p:spPr bwMode="auto">
          <a:xfrm>
            <a:off x="11096625"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7" name="KSO_Shape"/>
          <p:cNvSpPr>
            <a:spLocks/>
          </p:cNvSpPr>
          <p:nvPr userDrawn="1"/>
        </p:nvSpPr>
        <p:spPr bwMode="auto">
          <a:xfrm>
            <a:off x="10648111"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8" name="KSO_Shape"/>
          <p:cNvSpPr>
            <a:spLocks/>
          </p:cNvSpPr>
          <p:nvPr userDrawn="1"/>
        </p:nvSpPr>
        <p:spPr bwMode="auto">
          <a:xfrm>
            <a:off x="10199597"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9" name="KSO_Shape"/>
          <p:cNvSpPr>
            <a:spLocks/>
          </p:cNvSpPr>
          <p:nvPr userDrawn="1"/>
        </p:nvSpPr>
        <p:spPr bwMode="auto">
          <a:xfrm>
            <a:off x="9751083"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10" name="KSO_Shape"/>
          <p:cNvSpPr>
            <a:spLocks/>
          </p:cNvSpPr>
          <p:nvPr userDrawn="1"/>
        </p:nvSpPr>
        <p:spPr bwMode="auto">
          <a:xfrm>
            <a:off x="9302569"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16" name="文本占位符 16"/>
          <p:cNvSpPr>
            <a:spLocks noGrp="1"/>
          </p:cNvSpPr>
          <p:nvPr>
            <p:ph type="body" sz="quarter" idx="10"/>
          </p:nvPr>
        </p:nvSpPr>
        <p:spPr>
          <a:xfrm>
            <a:off x="1621701" y="739001"/>
            <a:ext cx="3188423" cy="249299"/>
          </a:xfrm>
          <a:noFill/>
        </p:spPr>
        <p:txBody>
          <a:bodyPr wrap="square" lIns="0" tIns="0" rIns="0" bIns="0" rtlCol="0" anchor="b" anchorCtr="0">
            <a:spAutoFit/>
          </a:bodyPr>
          <a:lstStyle>
            <a:lvl1pPr marL="0" indent="0">
              <a:buFontTx/>
              <a:buNone/>
              <a:defRPr lang="zh-CN" altLang="en-US" sz="1800" b="1" dirty="0" smtClean="0">
                <a:solidFill>
                  <a:schemeClr val="accent1"/>
                </a:solidFill>
                <a:latin typeface="+mn-lt"/>
                <a:ea typeface="+mn-ea"/>
                <a:cs typeface="+mn-cs"/>
              </a:defRPr>
            </a:lvl1pPr>
          </a:lstStyle>
          <a:p>
            <a:pPr marL="0" lvl="0" defTabSz="457200"/>
            <a:r>
              <a:rPr lang="zh-CN" altLang="en-US" dirty="0"/>
              <a:t>编辑母版文本样式</a:t>
            </a:r>
          </a:p>
        </p:txBody>
      </p:sp>
      <p:sp>
        <p:nvSpPr>
          <p:cNvPr id="17" name="KSO_Shape"/>
          <p:cNvSpPr>
            <a:spLocks/>
          </p:cNvSpPr>
          <p:nvPr userDrawn="1"/>
        </p:nvSpPr>
        <p:spPr bwMode="auto">
          <a:xfrm>
            <a:off x="8854055"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cxnSp>
        <p:nvCxnSpPr>
          <p:cNvPr id="18" name="直接连接符 17"/>
          <p:cNvCxnSpPr>
            <a:cxnSpLocks/>
          </p:cNvCxnSpPr>
          <p:nvPr userDrawn="1"/>
        </p:nvCxnSpPr>
        <p:spPr>
          <a:xfrm>
            <a:off x="1400175" y="1004888"/>
            <a:ext cx="7453880"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灯片编号占位符 5">
            <a:extLst>
              <a:ext uri="{FF2B5EF4-FFF2-40B4-BE49-F238E27FC236}">
                <a16:creationId xmlns:a16="http://schemas.microsoft.com/office/drawing/2014/main" id="{838504CC-FD41-CC4A-837F-903E30EB70D9}"/>
              </a:ext>
            </a:extLst>
          </p:cNvPr>
          <p:cNvSpPr>
            <a:spLocks noGrp="1"/>
          </p:cNvSpPr>
          <p:nvPr>
            <p:ph type="sldNum" sz="quarter" idx="4"/>
          </p:nvPr>
        </p:nvSpPr>
        <p:spPr>
          <a:xfrm>
            <a:off x="10529888" y="6241745"/>
            <a:ext cx="939240" cy="144787"/>
          </a:xfrm>
          <a:prstGeom prst="rect">
            <a:avLst/>
          </a:prstGeom>
        </p:spPr>
        <p:txBody>
          <a:bodyPr vert="horz" lIns="0" tIns="0" rIns="0" bIns="0" rtlCol="0" anchor="ctr"/>
          <a:lstStyle>
            <a:lvl1pPr algn="r">
              <a:defRPr sz="800" b="1">
                <a:solidFill>
                  <a:schemeClr val="accent1"/>
                </a:solidFill>
              </a:defRPr>
            </a:lvl1pPr>
          </a:lstStyle>
          <a:p>
            <a:r>
              <a:rPr lang="en-US" altLang="zh-CN" dirty="0"/>
              <a:t>Page</a:t>
            </a:r>
            <a:r>
              <a:rPr lang="zh-CN" altLang="en-US" dirty="0"/>
              <a:t> </a:t>
            </a:r>
            <a:fld id="{75168D04-7926-484C-B90B-2D13ABC6EC67}" type="slidenum">
              <a:rPr lang="zh-CN" altLang="en-US" smtClean="0"/>
              <a:pPr/>
              <a:t>‹#›</a:t>
            </a:fld>
            <a:r>
              <a:rPr lang="zh-CN" altLang="en-US" dirty="0"/>
              <a:t> </a:t>
            </a:r>
          </a:p>
        </p:txBody>
      </p:sp>
      <p:sp>
        <p:nvSpPr>
          <p:cNvPr id="14" name="页脚占位符 3">
            <a:extLst>
              <a:ext uri="{FF2B5EF4-FFF2-40B4-BE49-F238E27FC236}">
                <a16:creationId xmlns:a16="http://schemas.microsoft.com/office/drawing/2014/main" id="{DBFFB366-275C-F646-BB5C-74B97626E42F}"/>
              </a:ext>
            </a:extLst>
          </p:cNvPr>
          <p:cNvSpPr>
            <a:spLocks noGrp="1"/>
          </p:cNvSpPr>
          <p:nvPr>
            <p:ph type="ftr" sz="quarter" idx="3"/>
          </p:nvPr>
        </p:nvSpPr>
        <p:spPr>
          <a:xfrm>
            <a:off x="9388444" y="6445573"/>
            <a:ext cx="2080684" cy="123111"/>
          </a:xfrm>
          <a:prstGeom prst="rect">
            <a:avLst/>
          </a:prstGeom>
        </p:spPr>
        <p:txBody>
          <a:bodyPr vert="horz" wrap="square" lIns="0" tIns="0" rIns="0" bIns="0" rtlCol="0" anchor="ctr">
            <a:spAutoFit/>
          </a:bodyPr>
          <a:lstStyle>
            <a:lvl1pPr algn="dist">
              <a:defRPr lang="zh-CN" altLang="en-US" sz="800" b="0" dirty="0">
                <a:solidFill>
                  <a:schemeClr val="tx1">
                    <a:lumMod val="50000"/>
                    <a:lumOff val="50000"/>
                  </a:schemeClr>
                </a:solidFill>
                <a:latin typeface="+mn-lt"/>
                <a:ea typeface="+mn-ea"/>
              </a:defRPr>
            </a:lvl1pPr>
          </a:lstStyle>
          <a:p>
            <a:r>
              <a:rPr lang="en-US" altLang="zh-CN"/>
              <a:t>Research,Innovation and Entrepreneurship</a:t>
            </a:r>
            <a:endParaRPr lang="zh-CN" altLang="en-US"/>
          </a:p>
        </p:txBody>
      </p:sp>
    </p:spTree>
    <p:extLst>
      <p:ext uri="{BB962C8B-B14F-4D97-AF65-F5344CB8AC3E}">
        <p14:creationId xmlns:p14="http://schemas.microsoft.com/office/powerpoint/2010/main" val="97302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4" name="KSO_Shape"/>
          <p:cNvSpPr>
            <a:spLocks/>
          </p:cNvSpPr>
          <p:nvPr userDrawn="1"/>
        </p:nvSpPr>
        <p:spPr bwMode="auto">
          <a:xfrm>
            <a:off x="695325" y="608012"/>
            <a:ext cx="840652" cy="489268"/>
          </a:xfrm>
          <a:custGeom>
            <a:avLst/>
            <a:gdLst>
              <a:gd name="T0" fmla="*/ 523582 w 5574"/>
              <a:gd name="T1" fmla="*/ 1026353 h 3244"/>
              <a:gd name="T2" fmla="*/ 164730 w 5574"/>
              <a:gd name="T3" fmla="*/ 1048328 h 3244"/>
              <a:gd name="T4" fmla="*/ 0 w 5574"/>
              <a:gd name="T5" fmla="*/ 1009549 h 3244"/>
              <a:gd name="T6" fmla="*/ 319446 w 5574"/>
              <a:gd name="T7" fmla="*/ 836336 h 3244"/>
              <a:gd name="T8" fmla="*/ 613375 w 5574"/>
              <a:gd name="T9" fmla="*/ 882224 h 3244"/>
              <a:gd name="T10" fmla="*/ 764539 w 5574"/>
              <a:gd name="T11" fmla="*/ 841183 h 3244"/>
              <a:gd name="T12" fmla="*/ 1800397 w 5574"/>
              <a:gd name="T13" fmla="*/ 867682 h 3244"/>
              <a:gd name="T14" fmla="*/ 693802 w 5574"/>
              <a:gd name="T15" fmla="*/ 1048005 h 3244"/>
              <a:gd name="T16" fmla="*/ 556850 w 5574"/>
              <a:gd name="T17" fmla="*/ 973032 h 3244"/>
              <a:gd name="T18" fmla="*/ 247094 w 5574"/>
              <a:gd name="T19" fmla="*/ 935545 h 3244"/>
              <a:gd name="T20" fmla="*/ 556850 w 5574"/>
              <a:gd name="T21" fmla="*/ 973032 h 3244"/>
              <a:gd name="T22" fmla="*/ 1014540 w 5574"/>
              <a:gd name="T23" fmla="*/ 156732 h 3244"/>
              <a:gd name="T24" fmla="*/ 1066866 w 5574"/>
              <a:gd name="T25" fmla="*/ 790124 h 3244"/>
              <a:gd name="T26" fmla="*/ 98515 w 5574"/>
              <a:gd name="T27" fmla="*/ 789801 h 3244"/>
              <a:gd name="T28" fmla="*/ 52649 w 5574"/>
              <a:gd name="T29" fmla="*/ 743912 h 3244"/>
              <a:gd name="T30" fmla="*/ 52649 w 5574"/>
              <a:gd name="T31" fmla="*/ 149623 h 3244"/>
              <a:gd name="T32" fmla="*/ 150841 w 5574"/>
              <a:gd name="T33" fmla="*/ 18420 h 3244"/>
              <a:gd name="T34" fmla="*/ 187339 w 5574"/>
              <a:gd name="T35" fmla="*/ 0 h 3244"/>
              <a:gd name="T36" fmla="*/ 734500 w 5574"/>
              <a:gd name="T37" fmla="*/ 0 h 3244"/>
              <a:gd name="T38" fmla="*/ 132107 w 5574"/>
              <a:gd name="T39" fmla="*/ 596228 h 3244"/>
              <a:gd name="T40" fmla="*/ 257753 w 5574"/>
              <a:gd name="T41" fmla="*/ 596228 h 3244"/>
              <a:gd name="T42" fmla="*/ 688311 w 5574"/>
              <a:gd name="T43" fmla="*/ 533536 h 3244"/>
              <a:gd name="T44" fmla="*/ 688311 w 5574"/>
              <a:gd name="T45" fmla="*/ 659244 h 3244"/>
              <a:gd name="T46" fmla="*/ 688311 w 5574"/>
              <a:gd name="T47" fmla="*/ 533536 h 3244"/>
              <a:gd name="T48" fmla="*/ 748066 w 5574"/>
              <a:gd name="T49" fmla="*/ 439819 h 3244"/>
              <a:gd name="T50" fmla="*/ 688311 w 5574"/>
              <a:gd name="T51" fmla="*/ 91777 h 3244"/>
              <a:gd name="T52" fmla="*/ 144381 w 5574"/>
              <a:gd name="T53" fmla="*/ 179676 h 3244"/>
              <a:gd name="T54" fmla="*/ 1106272 w 5574"/>
              <a:gd name="T55" fmla="*/ 207791 h 3244"/>
              <a:gd name="T56" fmla="*/ 1385343 w 5574"/>
              <a:gd name="T57" fmla="*/ 790447 h 3244"/>
              <a:gd name="T58" fmla="*/ 1119515 w 5574"/>
              <a:gd name="T59" fmla="*/ 236876 h 3244"/>
              <a:gd name="T60" fmla="*/ 1115639 w 5574"/>
              <a:gd name="T61" fmla="*/ 223626 h 3244"/>
              <a:gd name="T62" fmla="*/ 1437669 w 5574"/>
              <a:gd name="T63" fmla="*/ 393608 h 3244"/>
              <a:gd name="T64" fmla="*/ 1634375 w 5574"/>
              <a:gd name="T65" fmla="*/ 791093 h 3244"/>
              <a:gd name="T66" fmla="*/ 1437669 w 5574"/>
              <a:gd name="T67" fmla="*/ 393608 h 3244"/>
              <a:gd name="T68" fmla="*/ 1746133 w 5574"/>
              <a:gd name="T69" fmla="*/ 566175 h 3244"/>
              <a:gd name="T70" fmla="*/ 1686701 w 5574"/>
              <a:gd name="T71" fmla="*/ 791093 h 324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574" h="3244">
                <a:moveTo>
                  <a:pt x="1585" y="3235"/>
                </a:moveTo>
                <a:cubicBezTo>
                  <a:pt x="1621" y="3176"/>
                  <a:pt x="1621" y="3176"/>
                  <a:pt x="1621" y="3176"/>
                </a:cubicBezTo>
                <a:cubicBezTo>
                  <a:pt x="560" y="3176"/>
                  <a:pt x="560" y="3176"/>
                  <a:pt x="560" y="3176"/>
                </a:cubicBezTo>
                <a:cubicBezTo>
                  <a:pt x="510" y="3244"/>
                  <a:pt x="510" y="3244"/>
                  <a:pt x="510" y="3244"/>
                </a:cubicBezTo>
                <a:cubicBezTo>
                  <a:pt x="3" y="3244"/>
                  <a:pt x="3" y="3244"/>
                  <a:pt x="3" y="3244"/>
                </a:cubicBezTo>
                <a:cubicBezTo>
                  <a:pt x="0" y="3124"/>
                  <a:pt x="0" y="3124"/>
                  <a:pt x="0" y="3124"/>
                </a:cubicBezTo>
                <a:cubicBezTo>
                  <a:pt x="552" y="2588"/>
                  <a:pt x="552" y="2588"/>
                  <a:pt x="552" y="2588"/>
                </a:cubicBezTo>
                <a:cubicBezTo>
                  <a:pt x="989" y="2588"/>
                  <a:pt x="989" y="2588"/>
                  <a:pt x="989" y="2588"/>
                </a:cubicBezTo>
                <a:cubicBezTo>
                  <a:pt x="886" y="2730"/>
                  <a:pt x="886" y="2730"/>
                  <a:pt x="886" y="2730"/>
                </a:cubicBezTo>
                <a:cubicBezTo>
                  <a:pt x="1899" y="2730"/>
                  <a:pt x="1899" y="2730"/>
                  <a:pt x="1899" y="2730"/>
                </a:cubicBezTo>
                <a:cubicBezTo>
                  <a:pt x="1978" y="2603"/>
                  <a:pt x="1978" y="2603"/>
                  <a:pt x="1978" y="2603"/>
                </a:cubicBezTo>
                <a:cubicBezTo>
                  <a:pt x="2367" y="2603"/>
                  <a:pt x="2367" y="2603"/>
                  <a:pt x="2367" y="2603"/>
                </a:cubicBezTo>
                <a:cubicBezTo>
                  <a:pt x="5574" y="2603"/>
                  <a:pt x="5574" y="2603"/>
                  <a:pt x="5574" y="2603"/>
                </a:cubicBezTo>
                <a:cubicBezTo>
                  <a:pt x="5574" y="2685"/>
                  <a:pt x="5574" y="2685"/>
                  <a:pt x="5574" y="2685"/>
                </a:cubicBezTo>
                <a:cubicBezTo>
                  <a:pt x="2290" y="2828"/>
                  <a:pt x="2290" y="2828"/>
                  <a:pt x="2290" y="2828"/>
                </a:cubicBezTo>
                <a:cubicBezTo>
                  <a:pt x="2148" y="3243"/>
                  <a:pt x="2148" y="3243"/>
                  <a:pt x="2148" y="3243"/>
                </a:cubicBezTo>
                <a:cubicBezTo>
                  <a:pt x="1585" y="3235"/>
                  <a:pt x="1585" y="3235"/>
                  <a:pt x="1585" y="3235"/>
                </a:cubicBezTo>
                <a:close/>
                <a:moveTo>
                  <a:pt x="1724" y="3011"/>
                </a:moveTo>
                <a:cubicBezTo>
                  <a:pt x="1796" y="2895"/>
                  <a:pt x="1796" y="2895"/>
                  <a:pt x="1796" y="2895"/>
                </a:cubicBezTo>
                <a:cubicBezTo>
                  <a:pt x="765" y="2895"/>
                  <a:pt x="765" y="2895"/>
                  <a:pt x="765" y="2895"/>
                </a:cubicBezTo>
                <a:cubicBezTo>
                  <a:pt x="681" y="3011"/>
                  <a:pt x="681" y="3011"/>
                  <a:pt x="681" y="3011"/>
                </a:cubicBezTo>
                <a:cubicBezTo>
                  <a:pt x="1724" y="3011"/>
                  <a:pt x="1724" y="3011"/>
                  <a:pt x="1724" y="3011"/>
                </a:cubicBezTo>
                <a:close/>
                <a:moveTo>
                  <a:pt x="2274" y="0"/>
                </a:moveTo>
                <a:cubicBezTo>
                  <a:pt x="3141" y="485"/>
                  <a:pt x="3141" y="485"/>
                  <a:pt x="3141" y="485"/>
                </a:cubicBezTo>
                <a:cubicBezTo>
                  <a:pt x="3303" y="755"/>
                  <a:pt x="3303" y="755"/>
                  <a:pt x="3303" y="755"/>
                </a:cubicBezTo>
                <a:cubicBezTo>
                  <a:pt x="3303" y="2445"/>
                  <a:pt x="3303" y="2445"/>
                  <a:pt x="3303" y="2445"/>
                </a:cubicBezTo>
                <a:cubicBezTo>
                  <a:pt x="2600" y="2444"/>
                  <a:pt x="2600" y="2444"/>
                  <a:pt x="2600" y="2444"/>
                </a:cubicBezTo>
                <a:cubicBezTo>
                  <a:pt x="2180" y="2444"/>
                  <a:pt x="638" y="2444"/>
                  <a:pt x="305" y="2444"/>
                </a:cubicBezTo>
                <a:cubicBezTo>
                  <a:pt x="163" y="2444"/>
                  <a:pt x="163" y="2444"/>
                  <a:pt x="163" y="2444"/>
                </a:cubicBezTo>
                <a:cubicBezTo>
                  <a:pt x="163" y="2302"/>
                  <a:pt x="163" y="2302"/>
                  <a:pt x="163" y="2302"/>
                </a:cubicBezTo>
                <a:cubicBezTo>
                  <a:pt x="163" y="1569"/>
                  <a:pt x="163" y="1871"/>
                  <a:pt x="163" y="509"/>
                </a:cubicBezTo>
                <a:cubicBezTo>
                  <a:pt x="163" y="463"/>
                  <a:pt x="163" y="463"/>
                  <a:pt x="163" y="463"/>
                </a:cubicBezTo>
                <a:cubicBezTo>
                  <a:pt x="192" y="425"/>
                  <a:pt x="192" y="425"/>
                  <a:pt x="192" y="425"/>
                </a:cubicBezTo>
                <a:cubicBezTo>
                  <a:pt x="467" y="57"/>
                  <a:pt x="467" y="57"/>
                  <a:pt x="467" y="57"/>
                </a:cubicBezTo>
                <a:cubicBezTo>
                  <a:pt x="510" y="0"/>
                  <a:pt x="510" y="0"/>
                  <a:pt x="510" y="0"/>
                </a:cubicBezTo>
                <a:cubicBezTo>
                  <a:pt x="580" y="0"/>
                  <a:pt x="580" y="0"/>
                  <a:pt x="580" y="0"/>
                </a:cubicBezTo>
                <a:cubicBezTo>
                  <a:pt x="2202" y="0"/>
                  <a:pt x="2202" y="0"/>
                  <a:pt x="2202" y="0"/>
                </a:cubicBezTo>
                <a:cubicBezTo>
                  <a:pt x="2274" y="0"/>
                  <a:pt x="2274" y="0"/>
                  <a:pt x="2274" y="0"/>
                </a:cubicBezTo>
                <a:close/>
                <a:moveTo>
                  <a:pt x="604" y="1651"/>
                </a:moveTo>
                <a:cubicBezTo>
                  <a:pt x="496" y="1651"/>
                  <a:pt x="409" y="1738"/>
                  <a:pt x="409" y="1845"/>
                </a:cubicBezTo>
                <a:cubicBezTo>
                  <a:pt x="409" y="1953"/>
                  <a:pt x="496" y="2040"/>
                  <a:pt x="604" y="2040"/>
                </a:cubicBezTo>
                <a:cubicBezTo>
                  <a:pt x="711" y="2040"/>
                  <a:pt x="798" y="1953"/>
                  <a:pt x="798" y="1845"/>
                </a:cubicBezTo>
                <a:cubicBezTo>
                  <a:pt x="798" y="1738"/>
                  <a:pt x="711" y="1651"/>
                  <a:pt x="604" y="1651"/>
                </a:cubicBezTo>
                <a:close/>
                <a:moveTo>
                  <a:pt x="2131" y="1651"/>
                </a:moveTo>
                <a:cubicBezTo>
                  <a:pt x="2024" y="1651"/>
                  <a:pt x="1937" y="1738"/>
                  <a:pt x="1937" y="1845"/>
                </a:cubicBezTo>
                <a:cubicBezTo>
                  <a:pt x="1937" y="1953"/>
                  <a:pt x="2024" y="2040"/>
                  <a:pt x="2131" y="2040"/>
                </a:cubicBezTo>
                <a:cubicBezTo>
                  <a:pt x="2239" y="2040"/>
                  <a:pt x="2326" y="1953"/>
                  <a:pt x="2326" y="1845"/>
                </a:cubicBezTo>
                <a:cubicBezTo>
                  <a:pt x="2326" y="1738"/>
                  <a:pt x="2239" y="1651"/>
                  <a:pt x="2131" y="1651"/>
                </a:cubicBezTo>
                <a:close/>
                <a:moveTo>
                  <a:pt x="447" y="1361"/>
                </a:moveTo>
                <a:cubicBezTo>
                  <a:pt x="2316" y="1361"/>
                  <a:pt x="2316" y="1361"/>
                  <a:pt x="2316" y="1361"/>
                </a:cubicBezTo>
                <a:cubicBezTo>
                  <a:pt x="2316" y="536"/>
                  <a:pt x="2316" y="536"/>
                  <a:pt x="2316" y="536"/>
                </a:cubicBezTo>
                <a:cubicBezTo>
                  <a:pt x="2131" y="284"/>
                  <a:pt x="2131" y="284"/>
                  <a:pt x="2131" y="284"/>
                </a:cubicBezTo>
                <a:cubicBezTo>
                  <a:pt x="650" y="284"/>
                  <a:pt x="650" y="284"/>
                  <a:pt x="650" y="284"/>
                </a:cubicBezTo>
                <a:cubicBezTo>
                  <a:pt x="447" y="556"/>
                  <a:pt x="447" y="556"/>
                  <a:pt x="447" y="556"/>
                </a:cubicBezTo>
                <a:cubicBezTo>
                  <a:pt x="447" y="1361"/>
                  <a:pt x="447" y="1361"/>
                  <a:pt x="447" y="1361"/>
                </a:cubicBezTo>
                <a:close/>
                <a:moveTo>
                  <a:pt x="3425" y="643"/>
                </a:moveTo>
                <a:cubicBezTo>
                  <a:pt x="4289" y="1127"/>
                  <a:pt x="4289" y="1127"/>
                  <a:pt x="4289" y="1127"/>
                </a:cubicBezTo>
                <a:cubicBezTo>
                  <a:pt x="4289" y="2446"/>
                  <a:pt x="4289" y="2446"/>
                  <a:pt x="4289" y="2446"/>
                </a:cubicBezTo>
                <a:cubicBezTo>
                  <a:pt x="3466" y="2445"/>
                  <a:pt x="3466" y="2445"/>
                  <a:pt x="3466" y="2445"/>
                </a:cubicBezTo>
                <a:cubicBezTo>
                  <a:pt x="3466" y="733"/>
                  <a:pt x="3466" y="733"/>
                  <a:pt x="3466" y="733"/>
                </a:cubicBezTo>
                <a:cubicBezTo>
                  <a:pt x="3466" y="712"/>
                  <a:pt x="3466" y="712"/>
                  <a:pt x="3466" y="712"/>
                </a:cubicBezTo>
                <a:cubicBezTo>
                  <a:pt x="3454" y="692"/>
                  <a:pt x="3454" y="692"/>
                  <a:pt x="3454" y="692"/>
                </a:cubicBezTo>
                <a:cubicBezTo>
                  <a:pt x="3425" y="643"/>
                  <a:pt x="3425" y="643"/>
                  <a:pt x="3425" y="643"/>
                </a:cubicBezTo>
                <a:close/>
                <a:moveTo>
                  <a:pt x="4451" y="1218"/>
                </a:moveTo>
                <a:cubicBezTo>
                  <a:pt x="5060" y="1558"/>
                  <a:pt x="5060" y="1558"/>
                  <a:pt x="5060" y="1558"/>
                </a:cubicBezTo>
                <a:cubicBezTo>
                  <a:pt x="5060" y="2448"/>
                  <a:pt x="5060" y="2448"/>
                  <a:pt x="5060" y="2448"/>
                </a:cubicBezTo>
                <a:cubicBezTo>
                  <a:pt x="4451" y="2447"/>
                  <a:pt x="4451" y="2447"/>
                  <a:pt x="4451" y="2447"/>
                </a:cubicBezTo>
                <a:cubicBezTo>
                  <a:pt x="4451" y="1218"/>
                  <a:pt x="4451" y="1218"/>
                  <a:pt x="4451" y="1218"/>
                </a:cubicBezTo>
                <a:close/>
                <a:moveTo>
                  <a:pt x="5222" y="1649"/>
                </a:moveTo>
                <a:cubicBezTo>
                  <a:pt x="5406" y="1752"/>
                  <a:pt x="5406" y="1752"/>
                  <a:pt x="5406" y="1752"/>
                </a:cubicBezTo>
                <a:cubicBezTo>
                  <a:pt x="5406" y="2448"/>
                  <a:pt x="5406" y="2448"/>
                  <a:pt x="5406" y="2448"/>
                </a:cubicBezTo>
                <a:cubicBezTo>
                  <a:pt x="5222" y="2448"/>
                  <a:pt x="5222" y="2448"/>
                  <a:pt x="5222" y="2448"/>
                </a:cubicBezTo>
                <a:lnTo>
                  <a:pt x="5222" y="164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6" name="KSO_Shape"/>
          <p:cNvSpPr>
            <a:spLocks/>
          </p:cNvSpPr>
          <p:nvPr userDrawn="1"/>
        </p:nvSpPr>
        <p:spPr bwMode="auto">
          <a:xfrm>
            <a:off x="11096625"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7" name="KSO_Shape"/>
          <p:cNvSpPr>
            <a:spLocks/>
          </p:cNvSpPr>
          <p:nvPr userDrawn="1"/>
        </p:nvSpPr>
        <p:spPr bwMode="auto">
          <a:xfrm>
            <a:off x="10648111"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8" name="KSO_Shape"/>
          <p:cNvSpPr>
            <a:spLocks/>
          </p:cNvSpPr>
          <p:nvPr userDrawn="1"/>
        </p:nvSpPr>
        <p:spPr bwMode="auto">
          <a:xfrm>
            <a:off x="10199597"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9" name="KSO_Shape"/>
          <p:cNvSpPr>
            <a:spLocks/>
          </p:cNvSpPr>
          <p:nvPr userDrawn="1"/>
        </p:nvSpPr>
        <p:spPr bwMode="auto">
          <a:xfrm>
            <a:off x="9751083"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10" name="KSO_Shape"/>
          <p:cNvSpPr>
            <a:spLocks/>
          </p:cNvSpPr>
          <p:nvPr userDrawn="1"/>
        </p:nvSpPr>
        <p:spPr bwMode="auto">
          <a:xfrm>
            <a:off x="9302569"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16" name="文本占位符 16"/>
          <p:cNvSpPr>
            <a:spLocks noGrp="1"/>
          </p:cNvSpPr>
          <p:nvPr>
            <p:ph type="body" sz="quarter" idx="10"/>
          </p:nvPr>
        </p:nvSpPr>
        <p:spPr>
          <a:xfrm>
            <a:off x="1621701" y="739001"/>
            <a:ext cx="3188423" cy="249299"/>
          </a:xfrm>
          <a:noFill/>
        </p:spPr>
        <p:txBody>
          <a:bodyPr wrap="square" lIns="0" tIns="0" rIns="0" bIns="0" rtlCol="0" anchor="b" anchorCtr="0">
            <a:spAutoFit/>
          </a:bodyPr>
          <a:lstStyle>
            <a:lvl1pPr marL="0" indent="0">
              <a:buFontTx/>
              <a:buNone/>
              <a:defRPr lang="zh-CN" altLang="en-US" sz="1800" b="1" dirty="0" smtClean="0">
                <a:solidFill>
                  <a:schemeClr val="accent1"/>
                </a:solidFill>
                <a:latin typeface="+mn-lt"/>
                <a:ea typeface="+mn-ea"/>
                <a:cs typeface="+mn-cs"/>
              </a:defRPr>
            </a:lvl1pPr>
          </a:lstStyle>
          <a:p>
            <a:pPr marL="0" lvl="0" defTabSz="457200"/>
            <a:r>
              <a:rPr lang="zh-CN" altLang="en-US" dirty="0"/>
              <a:t>编辑母版文本样式</a:t>
            </a:r>
          </a:p>
        </p:txBody>
      </p:sp>
      <p:sp>
        <p:nvSpPr>
          <p:cNvPr id="17" name="KSO_Shape"/>
          <p:cNvSpPr>
            <a:spLocks/>
          </p:cNvSpPr>
          <p:nvPr userDrawn="1"/>
        </p:nvSpPr>
        <p:spPr bwMode="auto">
          <a:xfrm>
            <a:off x="8854055"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cxnSp>
        <p:nvCxnSpPr>
          <p:cNvPr id="18" name="直接连接符 17"/>
          <p:cNvCxnSpPr>
            <a:cxnSpLocks/>
          </p:cNvCxnSpPr>
          <p:nvPr userDrawn="1"/>
        </p:nvCxnSpPr>
        <p:spPr>
          <a:xfrm>
            <a:off x="1400175" y="1004888"/>
            <a:ext cx="7453880"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灯片编号占位符 5">
            <a:extLst>
              <a:ext uri="{FF2B5EF4-FFF2-40B4-BE49-F238E27FC236}">
                <a16:creationId xmlns:a16="http://schemas.microsoft.com/office/drawing/2014/main" id="{EC0924A5-56C2-D244-9BF5-00596024F7DA}"/>
              </a:ext>
            </a:extLst>
          </p:cNvPr>
          <p:cNvSpPr>
            <a:spLocks noGrp="1"/>
          </p:cNvSpPr>
          <p:nvPr>
            <p:ph type="sldNum" sz="quarter" idx="4"/>
          </p:nvPr>
        </p:nvSpPr>
        <p:spPr>
          <a:xfrm>
            <a:off x="10529888" y="6241745"/>
            <a:ext cx="939240" cy="144787"/>
          </a:xfrm>
          <a:prstGeom prst="rect">
            <a:avLst/>
          </a:prstGeom>
        </p:spPr>
        <p:txBody>
          <a:bodyPr vert="horz" lIns="0" tIns="0" rIns="0" bIns="0" rtlCol="0" anchor="ctr"/>
          <a:lstStyle>
            <a:lvl1pPr algn="r">
              <a:defRPr sz="800" b="1">
                <a:solidFill>
                  <a:schemeClr val="accent1"/>
                </a:solidFill>
              </a:defRPr>
            </a:lvl1pPr>
          </a:lstStyle>
          <a:p>
            <a:r>
              <a:rPr lang="en-US" altLang="zh-CN" dirty="0"/>
              <a:t>Page</a:t>
            </a:r>
            <a:r>
              <a:rPr lang="zh-CN" altLang="en-US" dirty="0"/>
              <a:t> </a:t>
            </a:r>
            <a:fld id="{75168D04-7926-484C-B90B-2D13ABC6EC67}" type="slidenum">
              <a:rPr lang="zh-CN" altLang="en-US" smtClean="0"/>
              <a:pPr/>
              <a:t>‹#›</a:t>
            </a:fld>
            <a:r>
              <a:rPr lang="zh-CN" altLang="en-US" dirty="0"/>
              <a:t> </a:t>
            </a:r>
          </a:p>
        </p:txBody>
      </p:sp>
      <p:sp>
        <p:nvSpPr>
          <p:cNvPr id="14" name="页脚占位符 3">
            <a:extLst>
              <a:ext uri="{FF2B5EF4-FFF2-40B4-BE49-F238E27FC236}">
                <a16:creationId xmlns:a16="http://schemas.microsoft.com/office/drawing/2014/main" id="{8A8E0C35-5898-5E49-B641-89160DA9FA52}"/>
              </a:ext>
            </a:extLst>
          </p:cNvPr>
          <p:cNvSpPr>
            <a:spLocks noGrp="1"/>
          </p:cNvSpPr>
          <p:nvPr>
            <p:ph type="ftr" sz="quarter" idx="3"/>
          </p:nvPr>
        </p:nvSpPr>
        <p:spPr>
          <a:xfrm>
            <a:off x="9388444" y="6445573"/>
            <a:ext cx="2080684" cy="123111"/>
          </a:xfrm>
          <a:prstGeom prst="rect">
            <a:avLst/>
          </a:prstGeom>
        </p:spPr>
        <p:txBody>
          <a:bodyPr vert="horz" wrap="square" lIns="0" tIns="0" rIns="0" bIns="0" rtlCol="0" anchor="ctr">
            <a:spAutoFit/>
          </a:bodyPr>
          <a:lstStyle>
            <a:lvl1pPr algn="dist">
              <a:defRPr lang="zh-CN" altLang="en-US" sz="800" b="0" dirty="0">
                <a:solidFill>
                  <a:schemeClr val="tx1">
                    <a:lumMod val="50000"/>
                    <a:lumOff val="50000"/>
                  </a:schemeClr>
                </a:solidFill>
                <a:latin typeface="+mn-lt"/>
                <a:ea typeface="+mn-ea"/>
              </a:defRPr>
            </a:lvl1pPr>
          </a:lstStyle>
          <a:p>
            <a:r>
              <a:rPr lang="en-US" altLang="zh-CN"/>
              <a:t>Research,Innovation and Entrepreneurship</a:t>
            </a:r>
            <a:endParaRPr lang="zh-CN" altLang="en-US"/>
          </a:p>
        </p:txBody>
      </p:sp>
    </p:spTree>
    <p:extLst>
      <p:ext uri="{BB962C8B-B14F-4D97-AF65-F5344CB8AC3E}">
        <p14:creationId xmlns:p14="http://schemas.microsoft.com/office/powerpoint/2010/main" val="409814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4" name="KSO_Shape"/>
          <p:cNvSpPr>
            <a:spLocks/>
          </p:cNvSpPr>
          <p:nvPr userDrawn="1"/>
        </p:nvSpPr>
        <p:spPr bwMode="auto">
          <a:xfrm>
            <a:off x="695325" y="608012"/>
            <a:ext cx="840652" cy="489268"/>
          </a:xfrm>
          <a:custGeom>
            <a:avLst/>
            <a:gdLst>
              <a:gd name="T0" fmla="*/ 523582 w 5574"/>
              <a:gd name="T1" fmla="*/ 1026353 h 3244"/>
              <a:gd name="T2" fmla="*/ 164730 w 5574"/>
              <a:gd name="T3" fmla="*/ 1048328 h 3244"/>
              <a:gd name="T4" fmla="*/ 0 w 5574"/>
              <a:gd name="T5" fmla="*/ 1009549 h 3244"/>
              <a:gd name="T6" fmla="*/ 319446 w 5574"/>
              <a:gd name="T7" fmla="*/ 836336 h 3244"/>
              <a:gd name="T8" fmla="*/ 613375 w 5574"/>
              <a:gd name="T9" fmla="*/ 882224 h 3244"/>
              <a:gd name="T10" fmla="*/ 764539 w 5574"/>
              <a:gd name="T11" fmla="*/ 841183 h 3244"/>
              <a:gd name="T12" fmla="*/ 1800397 w 5574"/>
              <a:gd name="T13" fmla="*/ 867682 h 3244"/>
              <a:gd name="T14" fmla="*/ 693802 w 5574"/>
              <a:gd name="T15" fmla="*/ 1048005 h 3244"/>
              <a:gd name="T16" fmla="*/ 556850 w 5574"/>
              <a:gd name="T17" fmla="*/ 973032 h 3244"/>
              <a:gd name="T18" fmla="*/ 247094 w 5574"/>
              <a:gd name="T19" fmla="*/ 935545 h 3244"/>
              <a:gd name="T20" fmla="*/ 556850 w 5574"/>
              <a:gd name="T21" fmla="*/ 973032 h 3244"/>
              <a:gd name="T22" fmla="*/ 1014540 w 5574"/>
              <a:gd name="T23" fmla="*/ 156732 h 3244"/>
              <a:gd name="T24" fmla="*/ 1066866 w 5574"/>
              <a:gd name="T25" fmla="*/ 790124 h 3244"/>
              <a:gd name="T26" fmla="*/ 98515 w 5574"/>
              <a:gd name="T27" fmla="*/ 789801 h 3244"/>
              <a:gd name="T28" fmla="*/ 52649 w 5574"/>
              <a:gd name="T29" fmla="*/ 743912 h 3244"/>
              <a:gd name="T30" fmla="*/ 52649 w 5574"/>
              <a:gd name="T31" fmla="*/ 149623 h 3244"/>
              <a:gd name="T32" fmla="*/ 150841 w 5574"/>
              <a:gd name="T33" fmla="*/ 18420 h 3244"/>
              <a:gd name="T34" fmla="*/ 187339 w 5574"/>
              <a:gd name="T35" fmla="*/ 0 h 3244"/>
              <a:gd name="T36" fmla="*/ 734500 w 5574"/>
              <a:gd name="T37" fmla="*/ 0 h 3244"/>
              <a:gd name="T38" fmla="*/ 132107 w 5574"/>
              <a:gd name="T39" fmla="*/ 596228 h 3244"/>
              <a:gd name="T40" fmla="*/ 257753 w 5574"/>
              <a:gd name="T41" fmla="*/ 596228 h 3244"/>
              <a:gd name="T42" fmla="*/ 688311 w 5574"/>
              <a:gd name="T43" fmla="*/ 533536 h 3244"/>
              <a:gd name="T44" fmla="*/ 688311 w 5574"/>
              <a:gd name="T45" fmla="*/ 659244 h 3244"/>
              <a:gd name="T46" fmla="*/ 688311 w 5574"/>
              <a:gd name="T47" fmla="*/ 533536 h 3244"/>
              <a:gd name="T48" fmla="*/ 748066 w 5574"/>
              <a:gd name="T49" fmla="*/ 439819 h 3244"/>
              <a:gd name="T50" fmla="*/ 688311 w 5574"/>
              <a:gd name="T51" fmla="*/ 91777 h 3244"/>
              <a:gd name="T52" fmla="*/ 144381 w 5574"/>
              <a:gd name="T53" fmla="*/ 179676 h 3244"/>
              <a:gd name="T54" fmla="*/ 1106272 w 5574"/>
              <a:gd name="T55" fmla="*/ 207791 h 3244"/>
              <a:gd name="T56" fmla="*/ 1385343 w 5574"/>
              <a:gd name="T57" fmla="*/ 790447 h 3244"/>
              <a:gd name="T58" fmla="*/ 1119515 w 5574"/>
              <a:gd name="T59" fmla="*/ 236876 h 3244"/>
              <a:gd name="T60" fmla="*/ 1115639 w 5574"/>
              <a:gd name="T61" fmla="*/ 223626 h 3244"/>
              <a:gd name="T62" fmla="*/ 1437669 w 5574"/>
              <a:gd name="T63" fmla="*/ 393608 h 3244"/>
              <a:gd name="T64" fmla="*/ 1634375 w 5574"/>
              <a:gd name="T65" fmla="*/ 791093 h 3244"/>
              <a:gd name="T66" fmla="*/ 1437669 w 5574"/>
              <a:gd name="T67" fmla="*/ 393608 h 3244"/>
              <a:gd name="T68" fmla="*/ 1746133 w 5574"/>
              <a:gd name="T69" fmla="*/ 566175 h 3244"/>
              <a:gd name="T70" fmla="*/ 1686701 w 5574"/>
              <a:gd name="T71" fmla="*/ 791093 h 324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574" h="3244">
                <a:moveTo>
                  <a:pt x="1585" y="3235"/>
                </a:moveTo>
                <a:cubicBezTo>
                  <a:pt x="1621" y="3176"/>
                  <a:pt x="1621" y="3176"/>
                  <a:pt x="1621" y="3176"/>
                </a:cubicBezTo>
                <a:cubicBezTo>
                  <a:pt x="560" y="3176"/>
                  <a:pt x="560" y="3176"/>
                  <a:pt x="560" y="3176"/>
                </a:cubicBezTo>
                <a:cubicBezTo>
                  <a:pt x="510" y="3244"/>
                  <a:pt x="510" y="3244"/>
                  <a:pt x="510" y="3244"/>
                </a:cubicBezTo>
                <a:cubicBezTo>
                  <a:pt x="3" y="3244"/>
                  <a:pt x="3" y="3244"/>
                  <a:pt x="3" y="3244"/>
                </a:cubicBezTo>
                <a:cubicBezTo>
                  <a:pt x="0" y="3124"/>
                  <a:pt x="0" y="3124"/>
                  <a:pt x="0" y="3124"/>
                </a:cubicBezTo>
                <a:cubicBezTo>
                  <a:pt x="552" y="2588"/>
                  <a:pt x="552" y="2588"/>
                  <a:pt x="552" y="2588"/>
                </a:cubicBezTo>
                <a:cubicBezTo>
                  <a:pt x="989" y="2588"/>
                  <a:pt x="989" y="2588"/>
                  <a:pt x="989" y="2588"/>
                </a:cubicBezTo>
                <a:cubicBezTo>
                  <a:pt x="886" y="2730"/>
                  <a:pt x="886" y="2730"/>
                  <a:pt x="886" y="2730"/>
                </a:cubicBezTo>
                <a:cubicBezTo>
                  <a:pt x="1899" y="2730"/>
                  <a:pt x="1899" y="2730"/>
                  <a:pt x="1899" y="2730"/>
                </a:cubicBezTo>
                <a:cubicBezTo>
                  <a:pt x="1978" y="2603"/>
                  <a:pt x="1978" y="2603"/>
                  <a:pt x="1978" y="2603"/>
                </a:cubicBezTo>
                <a:cubicBezTo>
                  <a:pt x="2367" y="2603"/>
                  <a:pt x="2367" y="2603"/>
                  <a:pt x="2367" y="2603"/>
                </a:cubicBezTo>
                <a:cubicBezTo>
                  <a:pt x="5574" y="2603"/>
                  <a:pt x="5574" y="2603"/>
                  <a:pt x="5574" y="2603"/>
                </a:cubicBezTo>
                <a:cubicBezTo>
                  <a:pt x="5574" y="2685"/>
                  <a:pt x="5574" y="2685"/>
                  <a:pt x="5574" y="2685"/>
                </a:cubicBezTo>
                <a:cubicBezTo>
                  <a:pt x="2290" y="2828"/>
                  <a:pt x="2290" y="2828"/>
                  <a:pt x="2290" y="2828"/>
                </a:cubicBezTo>
                <a:cubicBezTo>
                  <a:pt x="2148" y="3243"/>
                  <a:pt x="2148" y="3243"/>
                  <a:pt x="2148" y="3243"/>
                </a:cubicBezTo>
                <a:cubicBezTo>
                  <a:pt x="1585" y="3235"/>
                  <a:pt x="1585" y="3235"/>
                  <a:pt x="1585" y="3235"/>
                </a:cubicBezTo>
                <a:close/>
                <a:moveTo>
                  <a:pt x="1724" y="3011"/>
                </a:moveTo>
                <a:cubicBezTo>
                  <a:pt x="1796" y="2895"/>
                  <a:pt x="1796" y="2895"/>
                  <a:pt x="1796" y="2895"/>
                </a:cubicBezTo>
                <a:cubicBezTo>
                  <a:pt x="765" y="2895"/>
                  <a:pt x="765" y="2895"/>
                  <a:pt x="765" y="2895"/>
                </a:cubicBezTo>
                <a:cubicBezTo>
                  <a:pt x="681" y="3011"/>
                  <a:pt x="681" y="3011"/>
                  <a:pt x="681" y="3011"/>
                </a:cubicBezTo>
                <a:cubicBezTo>
                  <a:pt x="1724" y="3011"/>
                  <a:pt x="1724" y="3011"/>
                  <a:pt x="1724" y="3011"/>
                </a:cubicBezTo>
                <a:close/>
                <a:moveTo>
                  <a:pt x="2274" y="0"/>
                </a:moveTo>
                <a:cubicBezTo>
                  <a:pt x="3141" y="485"/>
                  <a:pt x="3141" y="485"/>
                  <a:pt x="3141" y="485"/>
                </a:cubicBezTo>
                <a:cubicBezTo>
                  <a:pt x="3303" y="755"/>
                  <a:pt x="3303" y="755"/>
                  <a:pt x="3303" y="755"/>
                </a:cubicBezTo>
                <a:cubicBezTo>
                  <a:pt x="3303" y="2445"/>
                  <a:pt x="3303" y="2445"/>
                  <a:pt x="3303" y="2445"/>
                </a:cubicBezTo>
                <a:cubicBezTo>
                  <a:pt x="2600" y="2444"/>
                  <a:pt x="2600" y="2444"/>
                  <a:pt x="2600" y="2444"/>
                </a:cubicBezTo>
                <a:cubicBezTo>
                  <a:pt x="2180" y="2444"/>
                  <a:pt x="638" y="2444"/>
                  <a:pt x="305" y="2444"/>
                </a:cubicBezTo>
                <a:cubicBezTo>
                  <a:pt x="163" y="2444"/>
                  <a:pt x="163" y="2444"/>
                  <a:pt x="163" y="2444"/>
                </a:cubicBezTo>
                <a:cubicBezTo>
                  <a:pt x="163" y="2302"/>
                  <a:pt x="163" y="2302"/>
                  <a:pt x="163" y="2302"/>
                </a:cubicBezTo>
                <a:cubicBezTo>
                  <a:pt x="163" y="1569"/>
                  <a:pt x="163" y="1871"/>
                  <a:pt x="163" y="509"/>
                </a:cubicBezTo>
                <a:cubicBezTo>
                  <a:pt x="163" y="463"/>
                  <a:pt x="163" y="463"/>
                  <a:pt x="163" y="463"/>
                </a:cubicBezTo>
                <a:cubicBezTo>
                  <a:pt x="192" y="425"/>
                  <a:pt x="192" y="425"/>
                  <a:pt x="192" y="425"/>
                </a:cubicBezTo>
                <a:cubicBezTo>
                  <a:pt x="467" y="57"/>
                  <a:pt x="467" y="57"/>
                  <a:pt x="467" y="57"/>
                </a:cubicBezTo>
                <a:cubicBezTo>
                  <a:pt x="510" y="0"/>
                  <a:pt x="510" y="0"/>
                  <a:pt x="510" y="0"/>
                </a:cubicBezTo>
                <a:cubicBezTo>
                  <a:pt x="580" y="0"/>
                  <a:pt x="580" y="0"/>
                  <a:pt x="580" y="0"/>
                </a:cubicBezTo>
                <a:cubicBezTo>
                  <a:pt x="2202" y="0"/>
                  <a:pt x="2202" y="0"/>
                  <a:pt x="2202" y="0"/>
                </a:cubicBezTo>
                <a:cubicBezTo>
                  <a:pt x="2274" y="0"/>
                  <a:pt x="2274" y="0"/>
                  <a:pt x="2274" y="0"/>
                </a:cubicBezTo>
                <a:close/>
                <a:moveTo>
                  <a:pt x="604" y="1651"/>
                </a:moveTo>
                <a:cubicBezTo>
                  <a:pt x="496" y="1651"/>
                  <a:pt x="409" y="1738"/>
                  <a:pt x="409" y="1845"/>
                </a:cubicBezTo>
                <a:cubicBezTo>
                  <a:pt x="409" y="1953"/>
                  <a:pt x="496" y="2040"/>
                  <a:pt x="604" y="2040"/>
                </a:cubicBezTo>
                <a:cubicBezTo>
                  <a:pt x="711" y="2040"/>
                  <a:pt x="798" y="1953"/>
                  <a:pt x="798" y="1845"/>
                </a:cubicBezTo>
                <a:cubicBezTo>
                  <a:pt x="798" y="1738"/>
                  <a:pt x="711" y="1651"/>
                  <a:pt x="604" y="1651"/>
                </a:cubicBezTo>
                <a:close/>
                <a:moveTo>
                  <a:pt x="2131" y="1651"/>
                </a:moveTo>
                <a:cubicBezTo>
                  <a:pt x="2024" y="1651"/>
                  <a:pt x="1937" y="1738"/>
                  <a:pt x="1937" y="1845"/>
                </a:cubicBezTo>
                <a:cubicBezTo>
                  <a:pt x="1937" y="1953"/>
                  <a:pt x="2024" y="2040"/>
                  <a:pt x="2131" y="2040"/>
                </a:cubicBezTo>
                <a:cubicBezTo>
                  <a:pt x="2239" y="2040"/>
                  <a:pt x="2326" y="1953"/>
                  <a:pt x="2326" y="1845"/>
                </a:cubicBezTo>
                <a:cubicBezTo>
                  <a:pt x="2326" y="1738"/>
                  <a:pt x="2239" y="1651"/>
                  <a:pt x="2131" y="1651"/>
                </a:cubicBezTo>
                <a:close/>
                <a:moveTo>
                  <a:pt x="447" y="1361"/>
                </a:moveTo>
                <a:cubicBezTo>
                  <a:pt x="2316" y="1361"/>
                  <a:pt x="2316" y="1361"/>
                  <a:pt x="2316" y="1361"/>
                </a:cubicBezTo>
                <a:cubicBezTo>
                  <a:pt x="2316" y="536"/>
                  <a:pt x="2316" y="536"/>
                  <a:pt x="2316" y="536"/>
                </a:cubicBezTo>
                <a:cubicBezTo>
                  <a:pt x="2131" y="284"/>
                  <a:pt x="2131" y="284"/>
                  <a:pt x="2131" y="284"/>
                </a:cubicBezTo>
                <a:cubicBezTo>
                  <a:pt x="650" y="284"/>
                  <a:pt x="650" y="284"/>
                  <a:pt x="650" y="284"/>
                </a:cubicBezTo>
                <a:cubicBezTo>
                  <a:pt x="447" y="556"/>
                  <a:pt x="447" y="556"/>
                  <a:pt x="447" y="556"/>
                </a:cubicBezTo>
                <a:cubicBezTo>
                  <a:pt x="447" y="1361"/>
                  <a:pt x="447" y="1361"/>
                  <a:pt x="447" y="1361"/>
                </a:cubicBezTo>
                <a:close/>
                <a:moveTo>
                  <a:pt x="3425" y="643"/>
                </a:moveTo>
                <a:cubicBezTo>
                  <a:pt x="4289" y="1127"/>
                  <a:pt x="4289" y="1127"/>
                  <a:pt x="4289" y="1127"/>
                </a:cubicBezTo>
                <a:cubicBezTo>
                  <a:pt x="4289" y="2446"/>
                  <a:pt x="4289" y="2446"/>
                  <a:pt x="4289" y="2446"/>
                </a:cubicBezTo>
                <a:cubicBezTo>
                  <a:pt x="3466" y="2445"/>
                  <a:pt x="3466" y="2445"/>
                  <a:pt x="3466" y="2445"/>
                </a:cubicBezTo>
                <a:cubicBezTo>
                  <a:pt x="3466" y="733"/>
                  <a:pt x="3466" y="733"/>
                  <a:pt x="3466" y="733"/>
                </a:cubicBezTo>
                <a:cubicBezTo>
                  <a:pt x="3466" y="712"/>
                  <a:pt x="3466" y="712"/>
                  <a:pt x="3466" y="712"/>
                </a:cubicBezTo>
                <a:cubicBezTo>
                  <a:pt x="3454" y="692"/>
                  <a:pt x="3454" y="692"/>
                  <a:pt x="3454" y="692"/>
                </a:cubicBezTo>
                <a:cubicBezTo>
                  <a:pt x="3425" y="643"/>
                  <a:pt x="3425" y="643"/>
                  <a:pt x="3425" y="643"/>
                </a:cubicBezTo>
                <a:close/>
                <a:moveTo>
                  <a:pt x="4451" y="1218"/>
                </a:moveTo>
                <a:cubicBezTo>
                  <a:pt x="5060" y="1558"/>
                  <a:pt x="5060" y="1558"/>
                  <a:pt x="5060" y="1558"/>
                </a:cubicBezTo>
                <a:cubicBezTo>
                  <a:pt x="5060" y="2448"/>
                  <a:pt x="5060" y="2448"/>
                  <a:pt x="5060" y="2448"/>
                </a:cubicBezTo>
                <a:cubicBezTo>
                  <a:pt x="4451" y="2447"/>
                  <a:pt x="4451" y="2447"/>
                  <a:pt x="4451" y="2447"/>
                </a:cubicBezTo>
                <a:cubicBezTo>
                  <a:pt x="4451" y="1218"/>
                  <a:pt x="4451" y="1218"/>
                  <a:pt x="4451" y="1218"/>
                </a:cubicBezTo>
                <a:close/>
                <a:moveTo>
                  <a:pt x="5222" y="1649"/>
                </a:moveTo>
                <a:cubicBezTo>
                  <a:pt x="5406" y="1752"/>
                  <a:pt x="5406" y="1752"/>
                  <a:pt x="5406" y="1752"/>
                </a:cubicBezTo>
                <a:cubicBezTo>
                  <a:pt x="5406" y="2448"/>
                  <a:pt x="5406" y="2448"/>
                  <a:pt x="5406" y="2448"/>
                </a:cubicBezTo>
                <a:cubicBezTo>
                  <a:pt x="5222" y="2448"/>
                  <a:pt x="5222" y="2448"/>
                  <a:pt x="5222" y="2448"/>
                </a:cubicBezTo>
                <a:lnTo>
                  <a:pt x="5222" y="164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6" name="KSO_Shape"/>
          <p:cNvSpPr>
            <a:spLocks/>
          </p:cNvSpPr>
          <p:nvPr userDrawn="1"/>
        </p:nvSpPr>
        <p:spPr bwMode="auto">
          <a:xfrm>
            <a:off x="11096625"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7" name="KSO_Shape"/>
          <p:cNvSpPr>
            <a:spLocks/>
          </p:cNvSpPr>
          <p:nvPr userDrawn="1"/>
        </p:nvSpPr>
        <p:spPr bwMode="auto">
          <a:xfrm>
            <a:off x="10648111"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8" name="KSO_Shape"/>
          <p:cNvSpPr>
            <a:spLocks/>
          </p:cNvSpPr>
          <p:nvPr userDrawn="1"/>
        </p:nvSpPr>
        <p:spPr bwMode="auto">
          <a:xfrm>
            <a:off x="10199597"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9" name="KSO_Shape"/>
          <p:cNvSpPr>
            <a:spLocks/>
          </p:cNvSpPr>
          <p:nvPr userDrawn="1"/>
        </p:nvSpPr>
        <p:spPr bwMode="auto">
          <a:xfrm>
            <a:off x="9751083"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10" name="KSO_Shape"/>
          <p:cNvSpPr>
            <a:spLocks/>
          </p:cNvSpPr>
          <p:nvPr userDrawn="1"/>
        </p:nvSpPr>
        <p:spPr bwMode="auto">
          <a:xfrm>
            <a:off x="9302569"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16" name="文本占位符 16"/>
          <p:cNvSpPr>
            <a:spLocks noGrp="1"/>
          </p:cNvSpPr>
          <p:nvPr>
            <p:ph type="body" sz="quarter" idx="10"/>
          </p:nvPr>
        </p:nvSpPr>
        <p:spPr>
          <a:xfrm>
            <a:off x="1621701" y="739001"/>
            <a:ext cx="3188423" cy="249299"/>
          </a:xfrm>
          <a:noFill/>
        </p:spPr>
        <p:txBody>
          <a:bodyPr wrap="square" lIns="0" tIns="0" rIns="0" bIns="0" rtlCol="0" anchor="b" anchorCtr="0">
            <a:spAutoFit/>
          </a:bodyPr>
          <a:lstStyle>
            <a:lvl1pPr marL="0" indent="0">
              <a:buFontTx/>
              <a:buNone/>
              <a:defRPr lang="zh-CN" altLang="en-US" sz="1800" b="1" dirty="0" smtClean="0">
                <a:solidFill>
                  <a:schemeClr val="accent1"/>
                </a:solidFill>
                <a:latin typeface="+mn-lt"/>
                <a:ea typeface="+mn-ea"/>
                <a:cs typeface="+mn-cs"/>
              </a:defRPr>
            </a:lvl1pPr>
          </a:lstStyle>
          <a:p>
            <a:pPr marL="0" lvl="0" defTabSz="457200"/>
            <a:r>
              <a:rPr lang="zh-CN" altLang="en-US" dirty="0"/>
              <a:t>编辑母版文本样式</a:t>
            </a:r>
          </a:p>
        </p:txBody>
      </p:sp>
      <p:sp>
        <p:nvSpPr>
          <p:cNvPr id="17" name="KSO_Shape"/>
          <p:cNvSpPr>
            <a:spLocks/>
          </p:cNvSpPr>
          <p:nvPr userDrawn="1"/>
        </p:nvSpPr>
        <p:spPr bwMode="auto">
          <a:xfrm>
            <a:off x="8854055"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cxnSp>
        <p:nvCxnSpPr>
          <p:cNvPr id="18" name="直接连接符 17"/>
          <p:cNvCxnSpPr>
            <a:cxnSpLocks/>
          </p:cNvCxnSpPr>
          <p:nvPr userDrawn="1"/>
        </p:nvCxnSpPr>
        <p:spPr>
          <a:xfrm>
            <a:off x="1400175" y="1004888"/>
            <a:ext cx="7453880"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灯片编号占位符 5">
            <a:extLst>
              <a:ext uri="{FF2B5EF4-FFF2-40B4-BE49-F238E27FC236}">
                <a16:creationId xmlns:a16="http://schemas.microsoft.com/office/drawing/2014/main" id="{BF33FA5D-B2AE-1747-84D1-C3C57D20BC27}"/>
              </a:ext>
            </a:extLst>
          </p:cNvPr>
          <p:cNvSpPr>
            <a:spLocks noGrp="1"/>
          </p:cNvSpPr>
          <p:nvPr>
            <p:ph type="sldNum" sz="quarter" idx="4"/>
          </p:nvPr>
        </p:nvSpPr>
        <p:spPr>
          <a:xfrm>
            <a:off x="10529888" y="6241745"/>
            <a:ext cx="939240" cy="144787"/>
          </a:xfrm>
          <a:prstGeom prst="rect">
            <a:avLst/>
          </a:prstGeom>
        </p:spPr>
        <p:txBody>
          <a:bodyPr vert="horz" lIns="0" tIns="0" rIns="0" bIns="0" rtlCol="0" anchor="ctr"/>
          <a:lstStyle>
            <a:lvl1pPr algn="r">
              <a:defRPr sz="800" b="1">
                <a:solidFill>
                  <a:schemeClr val="accent1"/>
                </a:solidFill>
              </a:defRPr>
            </a:lvl1pPr>
          </a:lstStyle>
          <a:p>
            <a:r>
              <a:rPr lang="en-US" altLang="zh-CN" dirty="0"/>
              <a:t>Page</a:t>
            </a:r>
            <a:r>
              <a:rPr lang="zh-CN" altLang="en-US" dirty="0"/>
              <a:t> </a:t>
            </a:r>
            <a:fld id="{75168D04-7926-484C-B90B-2D13ABC6EC67}" type="slidenum">
              <a:rPr lang="zh-CN" altLang="en-US" smtClean="0"/>
              <a:pPr/>
              <a:t>‹#›</a:t>
            </a:fld>
            <a:r>
              <a:rPr lang="zh-CN" altLang="en-US" dirty="0"/>
              <a:t> </a:t>
            </a:r>
          </a:p>
        </p:txBody>
      </p:sp>
      <p:sp>
        <p:nvSpPr>
          <p:cNvPr id="14" name="页脚占位符 3">
            <a:extLst>
              <a:ext uri="{FF2B5EF4-FFF2-40B4-BE49-F238E27FC236}">
                <a16:creationId xmlns:a16="http://schemas.microsoft.com/office/drawing/2014/main" id="{E47E4865-1D1B-7341-8430-3588F1058F87}"/>
              </a:ext>
            </a:extLst>
          </p:cNvPr>
          <p:cNvSpPr>
            <a:spLocks noGrp="1"/>
          </p:cNvSpPr>
          <p:nvPr>
            <p:ph type="ftr" sz="quarter" idx="3"/>
          </p:nvPr>
        </p:nvSpPr>
        <p:spPr>
          <a:xfrm>
            <a:off x="9388444" y="6445573"/>
            <a:ext cx="2080684" cy="123111"/>
          </a:xfrm>
          <a:prstGeom prst="rect">
            <a:avLst/>
          </a:prstGeom>
        </p:spPr>
        <p:txBody>
          <a:bodyPr vert="horz" wrap="square" lIns="0" tIns="0" rIns="0" bIns="0" rtlCol="0" anchor="ctr">
            <a:spAutoFit/>
          </a:bodyPr>
          <a:lstStyle>
            <a:lvl1pPr algn="dist">
              <a:defRPr lang="zh-CN" altLang="en-US" sz="800" b="0" dirty="0">
                <a:solidFill>
                  <a:schemeClr val="tx1">
                    <a:lumMod val="50000"/>
                    <a:lumOff val="50000"/>
                  </a:schemeClr>
                </a:solidFill>
                <a:latin typeface="+mn-lt"/>
                <a:ea typeface="+mn-ea"/>
              </a:defRPr>
            </a:lvl1pPr>
          </a:lstStyle>
          <a:p>
            <a:r>
              <a:rPr lang="en-US" altLang="zh-CN"/>
              <a:t>Research,Innovation and Entrepreneurship</a:t>
            </a:r>
            <a:endParaRPr lang="zh-CN" altLang="en-US"/>
          </a:p>
        </p:txBody>
      </p:sp>
    </p:spTree>
    <p:extLst>
      <p:ext uri="{BB962C8B-B14F-4D97-AF65-F5344CB8AC3E}">
        <p14:creationId xmlns:p14="http://schemas.microsoft.com/office/powerpoint/2010/main" val="3576011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10" cstate="email">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1" y="5442444"/>
            <a:ext cx="12186319" cy="1415557"/>
          </a:xfrm>
          <a:prstGeom prst="rect">
            <a:avLst/>
          </a:prstGeom>
        </p:spPr>
      </p:pic>
      <p:sp>
        <p:nvSpPr>
          <p:cNvPr id="8" name="标题占位符 1"/>
          <p:cNvSpPr>
            <a:spLocks noGrp="1"/>
          </p:cNvSpPr>
          <p:nvPr>
            <p:ph type="title"/>
          </p:nvPr>
        </p:nvSpPr>
        <p:spPr>
          <a:xfrm>
            <a:off x="719668" y="116637"/>
            <a:ext cx="10755197" cy="912067"/>
          </a:xfrm>
          <a:prstGeom prst="rect">
            <a:avLst/>
          </a:prstGeom>
        </p:spPr>
        <p:txBody>
          <a:bodyPr vert="horz" lIns="121917" tIns="60958" rIns="121917" bIns="60958" rtlCol="0" anchor="b">
            <a:noAutofit/>
          </a:bodyPr>
          <a:lstStyle/>
          <a:p>
            <a:pPr lvl="0" defTabSz="685767"/>
            <a:r>
              <a:rPr lang="zh-CN" altLang="en-US" dirty="0"/>
              <a:t>单击此处编辑母版标题样式</a:t>
            </a:r>
          </a:p>
        </p:txBody>
      </p:sp>
      <p:sp>
        <p:nvSpPr>
          <p:cNvPr id="19" name="文本占位符 3"/>
          <p:cNvSpPr>
            <a:spLocks noGrp="1"/>
          </p:cNvSpPr>
          <p:nvPr>
            <p:ph type="body" idx="1"/>
          </p:nvPr>
        </p:nvSpPr>
        <p:spPr>
          <a:xfrm>
            <a:off x="719667" y="1149201"/>
            <a:ext cx="10749461" cy="4952511"/>
          </a:xfrm>
          <a:prstGeom prst="rect">
            <a:avLst/>
          </a:prstGeom>
        </p:spPr>
        <p:txBody>
          <a:bodyPr vert="horz" lIns="91440" tIns="45720" rIns="91440" bIns="45720" rtlCol="0">
            <a:normAutofit/>
          </a:bodyPr>
          <a:lstStyle/>
          <a:p>
            <a:pPr marL="160731" marR="0" lvl="0" indent="-160731" defTabSz="685767" fontAlgn="auto">
              <a:lnSpc>
                <a:spcPct val="120000"/>
              </a:lnSpc>
              <a:spcBef>
                <a:spcPts val="0"/>
              </a:spcBef>
              <a:spcAft>
                <a:spcPts val="0"/>
              </a:spcAft>
              <a:buClr>
                <a:srgbClr val="717171"/>
              </a:buClr>
              <a:buSzPct val="80000"/>
              <a:buFont typeface="Wingdings" pitchFamily="2" charset="2"/>
              <a:buChar char="l"/>
              <a:tabLst/>
            </a:pPr>
            <a:r>
              <a:rPr lang="zh-CN" altLang="en-US" dirty="0"/>
              <a:t>单击此处编辑母版文本样式</a:t>
            </a:r>
          </a:p>
          <a:p>
            <a:pPr marL="349142" marR="0" lvl="1" indent="-160731" defTabSz="685767" fontAlgn="auto">
              <a:lnSpc>
                <a:spcPct val="120000"/>
              </a:lnSpc>
              <a:spcBef>
                <a:spcPts val="0"/>
              </a:spcBef>
              <a:spcAft>
                <a:spcPts val="0"/>
              </a:spcAft>
              <a:buClr>
                <a:srgbClr val="717171"/>
              </a:buClr>
              <a:buSzTx/>
              <a:tabLst/>
            </a:pPr>
            <a:r>
              <a:rPr lang="zh-CN" altLang="en-US" dirty="0"/>
              <a:t>第二级</a:t>
            </a:r>
          </a:p>
          <a:p>
            <a:pPr marL="503623" marR="0" lvl="2" indent="-160731" defTabSz="685767" fontAlgn="auto">
              <a:lnSpc>
                <a:spcPct val="120000"/>
              </a:lnSpc>
              <a:spcBef>
                <a:spcPts val="0"/>
              </a:spcBef>
              <a:spcAft>
                <a:spcPts val="0"/>
              </a:spcAft>
              <a:buClr>
                <a:srgbClr val="717171"/>
              </a:buClr>
              <a:buSzTx/>
              <a:tabLst/>
            </a:pPr>
            <a:r>
              <a:rPr lang="zh-CN" altLang="en-US" dirty="0"/>
              <a:t>第三级</a:t>
            </a:r>
          </a:p>
          <a:p>
            <a:pPr marL="654531" marR="0" lvl="3" indent="-160731" defTabSz="685767" fontAlgn="auto">
              <a:lnSpc>
                <a:spcPct val="120000"/>
              </a:lnSpc>
              <a:spcBef>
                <a:spcPts val="0"/>
              </a:spcBef>
              <a:spcAft>
                <a:spcPts val="0"/>
              </a:spcAft>
              <a:buClr>
                <a:srgbClr val="717171"/>
              </a:buClr>
              <a:buSzTx/>
              <a:tabLst/>
            </a:pPr>
            <a:r>
              <a:rPr lang="zh-CN" altLang="en-US" dirty="0"/>
              <a:t>第四级</a:t>
            </a:r>
          </a:p>
          <a:p>
            <a:pPr marL="809010" marR="0" lvl="4" indent="-160731" defTabSz="685767" fontAlgn="auto">
              <a:lnSpc>
                <a:spcPct val="120000"/>
              </a:lnSpc>
              <a:spcBef>
                <a:spcPts val="0"/>
              </a:spcBef>
              <a:spcAft>
                <a:spcPts val="0"/>
              </a:spcAft>
              <a:buClr>
                <a:srgbClr val="717171"/>
              </a:buClr>
              <a:buSzTx/>
              <a:tabLst/>
            </a:pPr>
            <a:r>
              <a:rPr lang="zh-CN" altLang="en-US" dirty="0"/>
              <a:t>第五级</a:t>
            </a:r>
          </a:p>
        </p:txBody>
      </p:sp>
      <p:pic>
        <p:nvPicPr>
          <p:cNvPr id="5" name="图片 4">
            <a:extLst>
              <a:ext uri="{FF2B5EF4-FFF2-40B4-BE49-F238E27FC236}">
                <a16:creationId xmlns:a16="http://schemas.microsoft.com/office/drawing/2014/main" id="{8E44BACE-54A7-5947-9EA0-26F173B4F718}"/>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201017" y="6280699"/>
            <a:ext cx="1787176" cy="398315"/>
          </a:xfrm>
          <a:prstGeom prst="rect">
            <a:avLst/>
          </a:prstGeom>
        </p:spPr>
      </p:pic>
      <p:sp>
        <p:nvSpPr>
          <p:cNvPr id="6" name="灯片编号占位符 5">
            <a:extLst>
              <a:ext uri="{FF2B5EF4-FFF2-40B4-BE49-F238E27FC236}">
                <a16:creationId xmlns:a16="http://schemas.microsoft.com/office/drawing/2014/main" id="{350C760F-3D83-494E-8D18-B1E8775532B4}"/>
              </a:ext>
            </a:extLst>
          </p:cNvPr>
          <p:cNvSpPr>
            <a:spLocks noGrp="1"/>
          </p:cNvSpPr>
          <p:nvPr>
            <p:ph type="sldNum" sz="quarter" idx="4"/>
          </p:nvPr>
        </p:nvSpPr>
        <p:spPr>
          <a:xfrm>
            <a:off x="10529888" y="6241745"/>
            <a:ext cx="939240" cy="144787"/>
          </a:xfrm>
          <a:prstGeom prst="rect">
            <a:avLst/>
          </a:prstGeom>
        </p:spPr>
        <p:txBody>
          <a:bodyPr vert="horz" lIns="0" tIns="0" rIns="0" bIns="0" rtlCol="0" anchor="ctr"/>
          <a:lstStyle>
            <a:lvl1pPr algn="r">
              <a:defRPr sz="800" b="1">
                <a:solidFill>
                  <a:schemeClr val="accent1"/>
                </a:solidFill>
              </a:defRPr>
            </a:lvl1pPr>
          </a:lstStyle>
          <a:p>
            <a:r>
              <a:rPr lang="en-US" altLang="zh-CN" dirty="0"/>
              <a:t>Page</a:t>
            </a:r>
            <a:r>
              <a:rPr lang="zh-CN" altLang="en-US" dirty="0"/>
              <a:t> </a:t>
            </a:r>
            <a:fld id="{75168D04-7926-484C-B90B-2D13ABC6EC67}" type="slidenum">
              <a:rPr lang="zh-CN" altLang="en-US" smtClean="0"/>
              <a:pPr/>
              <a:t>‹#›</a:t>
            </a:fld>
            <a:r>
              <a:rPr lang="zh-CN" altLang="en-US" dirty="0"/>
              <a:t> </a:t>
            </a:r>
          </a:p>
        </p:txBody>
      </p:sp>
      <p:sp>
        <p:nvSpPr>
          <p:cNvPr id="9" name="页脚占位符 3">
            <a:extLst>
              <a:ext uri="{FF2B5EF4-FFF2-40B4-BE49-F238E27FC236}">
                <a16:creationId xmlns:a16="http://schemas.microsoft.com/office/drawing/2014/main" id="{FC0820FF-F82E-764A-ADC4-EEFEC3BC2371}"/>
              </a:ext>
            </a:extLst>
          </p:cNvPr>
          <p:cNvSpPr>
            <a:spLocks noGrp="1"/>
          </p:cNvSpPr>
          <p:nvPr>
            <p:ph type="ftr" sz="quarter" idx="3"/>
          </p:nvPr>
        </p:nvSpPr>
        <p:spPr>
          <a:xfrm>
            <a:off x="9388444" y="6445573"/>
            <a:ext cx="2080684" cy="123111"/>
          </a:xfrm>
          <a:prstGeom prst="rect">
            <a:avLst/>
          </a:prstGeom>
        </p:spPr>
        <p:txBody>
          <a:bodyPr vert="horz" wrap="square" lIns="0" tIns="0" rIns="0" bIns="0" rtlCol="0" anchor="ctr">
            <a:spAutoFit/>
          </a:bodyPr>
          <a:lstStyle>
            <a:lvl1pPr algn="dist">
              <a:defRPr lang="zh-CN" altLang="en-US" sz="800" b="0" dirty="0">
                <a:solidFill>
                  <a:schemeClr val="tx1">
                    <a:lumMod val="50000"/>
                    <a:lumOff val="50000"/>
                  </a:schemeClr>
                </a:solidFill>
                <a:latin typeface="+mn-lt"/>
                <a:ea typeface="+mn-ea"/>
              </a:defRPr>
            </a:lvl1pPr>
          </a:lstStyle>
          <a:p>
            <a:r>
              <a:rPr lang="en-US" altLang="zh-CN"/>
              <a:t>Research,Innovation and Entrepreneurship</a:t>
            </a:r>
            <a:endParaRPr lang="zh-CN" altLang="en-US"/>
          </a:p>
        </p:txBody>
      </p:sp>
    </p:spTree>
    <p:extLst>
      <p:ext uri="{BB962C8B-B14F-4D97-AF65-F5344CB8AC3E}">
        <p14:creationId xmlns:p14="http://schemas.microsoft.com/office/powerpoint/2010/main" val="1460652385"/>
      </p:ext>
    </p:extLst>
  </p:cSld>
  <p:clrMap bg1="lt1" tx1="dk1" bg2="lt2" tx2="dk2" accent1="accent1" accent2="accent2" accent3="accent3" accent4="accent4" accent5="accent5" accent6="accent6" hlink="hlink" folHlink="folHlink"/>
  <p:sldLayoutIdLst>
    <p:sldLayoutId id="2147483688" r:id="rId1"/>
    <p:sldLayoutId id="2147483687" r:id="rId2"/>
    <p:sldLayoutId id="2147483689" r:id="rId3"/>
    <p:sldLayoutId id="2147483690" r:id="rId4"/>
    <p:sldLayoutId id="2147483694" r:id="rId5"/>
    <p:sldLayoutId id="2147483691" r:id="rId6"/>
    <p:sldLayoutId id="2147483692" r:id="rId7"/>
    <p:sldLayoutId id="2147483693" r:id="rId8"/>
  </p:sldLayoutIdLst>
  <p:hf hdr="0" dt="0"/>
  <p:txStyles>
    <p:titleStyle>
      <a:lvl1pPr algn="l" defTabSz="914400" rtl="0" eaLnBrk="1" latinLnBrk="0" hangingPunct="1">
        <a:lnSpc>
          <a:spcPct val="90000"/>
        </a:lnSpc>
        <a:spcBef>
          <a:spcPct val="0"/>
        </a:spcBef>
        <a:buNone/>
        <a:defRPr lang="zh-CN" altLang="en-US" sz="2100" b="1" kern="1200" dirty="0">
          <a:solidFill>
            <a:schemeClr val="tx1"/>
          </a:solidFill>
          <a:latin typeface="+mj-lt"/>
          <a:ea typeface="微软雅黑" pitchFamily="34" charset="-122"/>
          <a:cs typeface="Arial"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zh-CN" altLang="en-US" sz="1400" kern="1200" baseline="0" dirty="0">
          <a:solidFill>
            <a:schemeClr val="tx1"/>
          </a:solidFill>
          <a:latin typeface="Arial" pitchFamily="34" charset="0"/>
          <a:ea typeface="微软雅黑" pitchFamily="34" charset="-122"/>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200" kern="1200" dirty="0">
          <a:solidFill>
            <a:schemeClr val="tx1"/>
          </a:solidFill>
          <a:latin typeface="Arial" pitchFamily="34" charset="0"/>
          <a:ea typeface="微软雅黑" pitchFamily="34" charset="-122"/>
          <a:cs typeface="Arial"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1100" kern="1200" dirty="0">
          <a:solidFill>
            <a:schemeClr val="tx1"/>
          </a:solidFill>
          <a:latin typeface="Arial" pitchFamily="34" charset="0"/>
          <a:ea typeface="微软雅黑" pitchFamily="34" charset="-122"/>
          <a:cs typeface="Arial"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242" userDrawn="1">
          <p15:clr>
            <a:srgbClr val="F26B43"/>
          </p15:clr>
        </p15:guide>
        <p15:guide id="2" orient="horz" pos="73" userDrawn="1">
          <p15:clr>
            <a:srgbClr val="F26B43"/>
          </p15:clr>
        </p15:guide>
        <p15:guide id="3" orient="horz" pos="640" userDrawn="1">
          <p15:clr>
            <a:srgbClr val="F26B43"/>
          </p15:clr>
        </p15:guide>
        <p15:guide id="4" orient="horz" pos="709" userDrawn="1">
          <p15:clr>
            <a:srgbClr val="F26B43"/>
          </p15:clr>
        </p15:guide>
        <p15:guide id="5" orient="horz" pos="3838" userDrawn="1">
          <p15:clr>
            <a:srgbClr val="F26B43"/>
          </p15:clr>
        </p15:guide>
        <p15:guide id="6" orient="horz" pos="3929" userDrawn="1">
          <p15:clr>
            <a:srgbClr val="F26B43"/>
          </p15:clr>
        </p15:guide>
        <p15:guide id="7" orient="horz" pos="4133" userDrawn="1">
          <p15:clr>
            <a:srgbClr val="F26B43"/>
          </p15:clr>
        </p15:guide>
        <p15:guide id="8" pos="43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8.jpeg"/><Relationship Id="rId7" Type="http://schemas.openxmlformats.org/officeDocument/2006/relationships/diagramColors" Target="../diagrams/colors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0.png"/><Relationship Id="rId7" Type="http://schemas.openxmlformats.org/officeDocument/2006/relationships/diagramColors" Target="../diagrams/colors4.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12.emf"/></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3.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jpg"/><Relationship Id="rId7" Type="http://schemas.openxmlformats.org/officeDocument/2006/relationships/diagramColors" Target="../diagrams/colors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0" y="1624036"/>
            <a:ext cx="12192000" cy="2976343"/>
          </a:xfrm>
          <a:prstGeom prst="rect">
            <a:avLst/>
          </a:prstGeom>
          <a:solidFill>
            <a:srgbClr val="006A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lnSpc>
                <a:spcPct val="150000"/>
              </a:lnSpc>
            </a:pPr>
            <a:r>
              <a:rPr lang="en-US" altLang="zh-CN" sz="2400" dirty="0">
                <a:solidFill>
                  <a:schemeClr val="bg1">
                    <a:lumMod val="75000"/>
                  </a:schemeClr>
                </a:solidFill>
                <a:latin typeface="Arial" panose="020B0604020202020204" pitchFamily="34" charset="0"/>
                <a:ea typeface="微软雅黑" panose="020B0503020204020204" pitchFamily="34" charset="-122"/>
                <a:sym typeface="Arial" panose="020B0604020202020204" pitchFamily="34" charset="0"/>
              </a:rPr>
              <a:t>MEE5105</a:t>
            </a:r>
            <a:r>
              <a:rPr lang="zh-CN" altLang="en-US" sz="2400" dirty="0">
                <a:solidFill>
                  <a:schemeClr val="bg1">
                    <a:lumMod val="75000"/>
                  </a:schemeClr>
                </a:solidFill>
                <a:latin typeface="Arial" panose="020B0604020202020204" pitchFamily="34" charset="0"/>
                <a:ea typeface="微软雅黑" panose="020B0503020204020204" pitchFamily="34" charset="-122"/>
                <a:sym typeface="Arial" panose="020B0604020202020204" pitchFamily="34" charset="0"/>
              </a:rPr>
              <a:t> 工程优化基础</a:t>
            </a:r>
            <a:endParaRPr lang="en-US" altLang="zh-CN" sz="2400" dirty="0">
              <a:solidFill>
                <a:schemeClr val="bg1">
                  <a:lumMod val="75000"/>
                </a:schemeClr>
              </a:solidFill>
              <a:latin typeface="Arial" panose="020B0604020202020204" pitchFamily="34" charset="0"/>
              <a:ea typeface="微软雅黑" panose="020B0503020204020204" pitchFamily="34" charset="-122"/>
              <a:sym typeface="Arial" panose="020B0604020202020204" pitchFamily="34" charset="0"/>
            </a:endParaRPr>
          </a:p>
          <a:p>
            <a:pPr algn="ctr"/>
            <a:r>
              <a:rPr lang="en" altLang="zh-CN" sz="4000" b="1" dirty="0">
                <a:solidFill>
                  <a:schemeClr val="bg1"/>
                </a:solidFill>
                <a:latin typeface="Arial" panose="020B0604020202020204" pitchFamily="34" charset="0"/>
                <a:ea typeface="微软雅黑" panose="020B0503020204020204" pitchFamily="34" charset="-122"/>
                <a:sym typeface="Arial" panose="020B0604020202020204" pitchFamily="34" charset="0"/>
              </a:rPr>
              <a:t>Path Planning Problem </a:t>
            </a:r>
          </a:p>
          <a:p>
            <a:pPr algn="ctr"/>
            <a:r>
              <a:rPr lang="en" altLang="zh-CN" sz="4000" b="1" dirty="0">
                <a:solidFill>
                  <a:schemeClr val="bg1"/>
                </a:solidFill>
                <a:latin typeface="Arial" panose="020B0604020202020204" pitchFamily="34" charset="0"/>
                <a:ea typeface="微软雅黑" panose="020B0503020204020204" pitchFamily="34" charset="-122"/>
                <a:sym typeface="Arial" panose="020B0604020202020204" pitchFamily="34" charset="0"/>
              </a:rPr>
              <a:t>Based on Evolutionary Computation</a:t>
            </a:r>
          </a:p>
          <a:p>
            <a:pPr algn="ctr"/>
            <a:endParaRPr lang="zh-CN" altLang="en-US" sz="4123" b="1" dirty="0">
              <a:solidFill>
                <a:schemeClr val="bg1"/>
              </a:solidFill>
            </a:endParaRPr>
          </a:p>
        </p:txBody>
      </p:sp>
      <p:sp>
        <p:nvSpPr>
          <p:cNvPr id="116" name="等腰三角形 115"/>
          <p:cNvSpPr/>
          <p:nvPr/>
        </p:nvSpPr>
        <p:spPr>
          <a:xfrm flipV="1">
            <a:off x="5939807" y="4600379"/>
            <a:ext cx="312387" cy="187653"/>
          </a:xfrm>
          <a:prstGeom prst="triangle">
            <a:avLst/>
          </a:prstGeom>
          <a:solidFill>
            <a:srgbClr val="006A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endParaRPr lang="zh-CN" altLang="en-US" sz="1581"/>
          </a:p>
        </p:txBody>
      </p:sp>
      <p:sp>
        <p:nvSpPr>
          <p:cNvPr id="118" name="文本框 117"/>
          <p:cNvSpPr txBox="1"/>
          <p:nvPr/>
        </p:nvSpPr>
        <p:spPr>
          <a:xfrm>
            <a:off x="4194208" y="5514250"/>
            <a:ext cx="3795461" cy="743537"/>
          </a:xfrm>
          <a:prstGeom prst="rect">
            <a:avLst/>
          </a:prstGeom>
          <a:noFill/>
        </p:spPr>
        <p:txBody>
          <a:bodyPr wrap="square" rtlCol="0">
            <a:spAutoFit/>
          </a:bodyPr>
          <a:lstStyle/>
          <a:p>
            <a:pPr algn="ctr">
              <a:lnSpc>
                <a:spcPct val="150000"/>
              </a:lnSpc>
            </a:pPr>
            <a:r>
              <a:rPr lang="zh-CN" altLang="en-US" sz="1600" dirty="0">
                <a:solidFill>
                  <a:schemeClr val="accent1"/>
                </a:solidFill>
                <a:latin typeface="+mn-ea"/>
              </a:rPr>
              <a:t>钟慕尧 </a:t>
            </a:r>
            <a:r>
              <a:rPr lang="en-US" altLang="zh-CN" sz="1600" dirty="0">
                <a:solidFill>
                  <a:schemeClr val="accent1"/>
                </a:solidFill>
                <a:latin typeface="+mn-ea"/>
              </a:rPr>
              <a:t>11849335</a:t>
            </a:r>
            <a:r>
              <a:rPr lang="zh-CN" altLang="en-US" sz="1600" dirty="0">
                <a:solidFill>
                  <a:schemeClr val="accent1"/>
                </a:solidFill>
                <a:latin typeface="+mn-ea"/>
              </a:rPr>
              <a:t>   吴明远</a:t>
            </a:r>
            <a:r>
              <a:rPr lang="en-US" altLang="zh-CN" sz="1600" dirty="0">
                <a:solidFill>
                  <a:schemeClr val="accent1"/>
                </a:solidFill>
                <a:latin typeface="+mn-ea"/>
              </a:rPr>
              <a:t>11849319</a:t>
            </a:r>
            <a:r>
              <a:rPr lang="zh-CN" altLang="en-US" sz="1600" dirty="0">
                <a:solidFill>
                  <a:schemeClr val="accent1"/>
                </a:solidFill>
                <a:latin typeface="+mn-ea"/>
              </a:rPr>
              <a:t> </a:t>
            </a:r>
            <a:endParaRPr lang="en-US" altLang="zh-CN" sz="1600" dirty="0">
              <a:solidFill>
                <a:schemeClr val="accent1"/>
              </a:solidFill>
              <a:latin typeface="+mn-ea"/>
            </a:endParaRPr>
          </a:p>
          <a:p>
            <a:pPr algn="ctr">
              <a:lnSpc>
                <a:spcPct val="150000"/>
              </a:lnSpc>
            </a:pPr>
            <a:r>
              <a:rPr lang="zh-CN" altLang="en-US" sz="1400" dirty="0">
                <a:solidFill>
                  <a:schemeClr val="accent1"/>
                </a:solidFill>
                <a:latin typeface="Bernard MT Condensed" panose="02050806060905020404" pitchFamily="18" charset="0"/>
              </a:rPr>
              <a:t> </a:t>
            </a:r>
            <a:r>
              <a:rPr lang="en-US" altLang="zh-CN" sz="1400" dirty="0">
                <a:solidFill>
                  <a:schemeClr val="accent1"/>
                </a:solidFill>
                <a:latin typeface="Bernard MT Condensed" panose="02050806060905020404" pitchFamily="18" charset="0"/>
              </a:rPr>
              <a:t>2019.12.24</a:t>
            </a:r>
            <a:endParaRPr lang="zh-CN" altLang="en-US" sz="1400" dirty="0">
              <a:solidFill>
                <a:schemeClr val="accent1"/>
              </a:solidFill>
              <a:latin typeface="Bernard MT Condensed" panose="02050806060905020404" pitchFamily="18" charset="0"/>
            </a:endParaRPr>
          </a:p>
        </p:txBody>
      </p:sp>
      <p:grpSp>
        <p:nvGrpSpPr>
          <p:cNvPr id="132" name="组合 131"/>
          <p:cNvGrpSpPr/>
          <p:nvPr/>
        </p:nvGrpSpPr>
        <p:grpSpPr>
          <a:xfrm>
            <a:off x="5874819" y="4987190"/>
            <a:ext cx="442352" cy="442352"/>
            <a:chOff x="3954830" y="5669476"/>
            <a:chExt cx="552450" cy="552450"/>
          </a:xfrm>
        </p:grpSpPr>
        <p:sp>
          <p:nvSpPr>
            <p:cNvPr id="130" name="椭圆 129"/>
            <p:cNvSpPr/>
            <p:nvPr/>
          </p:nvSpPr>
          <p:spPr>
            <a:xfrm>
              <a:off x="3954830" y="5669476"/>
              <a:ext cx="552450" cy="5524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1" name="组合 120"/>
            <p:cNvGrpSpPr/>
            <p:nvPr/>
          </p:nvGrpSpPr>
          <p:grpSpPr>
            <a:xfrm>
              <a:off x="4081088" y="5784382"/>
              <a:ext cx="299934" cy="322638"/>
              <a:chOff x="1574801" y="1125538"/>
              <a:chExt cx="2894012" cy="3113087"/>
            </a:xfrm>
            <a:solidFill>
              <a:schemeClr val="bg1"/>
            </a:solidFill>
          </p:grpSpPr>
          <p:sp>
            <p:nvSpPr>
              <p:cNvPr id="122" name="Freeform 5"/>
              <p:cNvSpPr>
                <a:spLocks noEditPoints="1"/>
              </p:cNvSpPr>
              <p:nvPr/>
            </p:nvSpPr>
            <p:spPr bwMode="auto">
              <a:xfrm>
                <a:off x="2524125" y="3284538"/>
                <a:ext cx="288925" cy="287337"/>
              </a:xfrm>
              <a:custGeom>
                <a:avLst/>
                <a:gdLst>
                  <a:gd name="T0" fmla="*/ 0 w 264"/>
                  <a:gd name="T1" fmla="*/ 132 h 264"/>
                  <a:gd name="T2" fmla="*/ 39 w 264"/>
                  <a:gd name="T3" fmla="*/ 226 h 264"/>
                  <a:gd name="T4" fmla="*/ 132 w 264"/>
                  <a:gd name="T5" fmla="*/ 264 h 264"/>
                  <a:gd name="T6" fmla="*/ 226 w 264"/>
                  <a:gd name="T7" fmla="*/ 226 h 264"/>
                  <a:gd name="T8" fmla="*/ 264 w 264"/>
                  <a:gd name="T9" fmla="*/ 132 h 264"/>
                  <a:gd name="T10" fmla="*/ 226 w 264"/>
                  <a:gd name="T11" fmla="*/ 39 h 264"/>
                  <a:gd name="T12" fmla="*/ 132 w 264"/>
                  <a:gd name="T13" fmla="*/ 0 h 264"/>
                  <a:gd name="T14" fmla="*/ 39 w 264"/>
                  <a:gd name="T15" fmla="*/ 39 h 264"/>
                  <a:gd name="T16" fmla="*/ 0 w 264"/>
                  <a:gd name="T17" fmla="*/ 132 h 264"/>
                  <a:gd name="T18" fmla="*/ 0 w 264"/>
                  <a:gd name="T19" fmla="*/ 132 h 264"/>
                  <a:gd name="T20" fmla="*/ 0 w 264"/>
                  <a:gd name="T21" fmla="*/ 132 h 264"/>
                  <a:gd name="T22" fmla="*/ 0 w 264"/>
                  <a:gd name="T23" fmla="*/ 132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4" h="264">
                    <a:moveTo>
                      <a:pt x="0" y="132"/>
                    </a:moveTo>
                    <a:cubicBezTo>
                      <a:pt x="0" y="167"/>
                      <a:pt x="14" y="201"/>
                      <a:pt x="39" y="226"/>
                    </a:cubicBezTo>
                    <a:cubicBezTo>
                      <a:pt x="63" y="250"/>
                      <a:pt x="98" y="264"/>
                      <a:pt x="132" y="264"/>
                    </a:cubicBezTo>
                    <a:cubicBezTo>
                      <a:pt x="167" y="264"/>
                      <a:pt x="201" y="250"/>
                      <a:pt x="226" y="226"/>
                    </a:cubicBezTo>
                    <a:cubicBezTo>
                      <a:pt x="250" y="201"/>
                      <a:pt x="264" y="167"/>
                      <a:pt x="264" y="132"/>
                    </a:cubicBezTo>
                    <a:cubicBezTo>
                      <a:pt x="264" y="98"/>
                      <a:pt x="250" y="63"/>
                      <a:pt x="226" y="39"/>
                    </a:cubicBezTo>
                    <a:cubicBezTo>
                      <a:pt x="201" y="14"/>
                      <a:pt x="167" y="0"/>
                      <a:pt x="132" y="0"/>
                    </a:cubicBezTo>
                    <a:cubicBezTo>
                      <a:pt x="98" y="0"/>
                      <a:pt x="63" y="14"/>
                      <a:pt x="39" y="39"/>
                    </a:cubicBezTo>
                    <a:cubicBezTo>
                      <a:pt x="14" y="63"/>
                      <a:pt x="0" y="98"/>
                      <a:pt x="0" y="132"/>
                    </a:cubicBezTo>
                    <a:cubicBezTo>
                      <a:pt x="0" y="132"/>
                      <a:pt x="0" y="132"/>
                      <a:pt x="0" y="132"/>
                    </a:cubicBezTo>
                    <a:moveTo>
                      <a:pt x="0" y="132"/>
                    </a:moveTo>
                    <a:cubicBezTo>
                      <a:pt x="0" y="132"/>
                      <a:pt x="0" y="132"/>
                      <a:pt x="0" y="1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6"/>
              <p:cNvSpPr>
                <a:spLocks noEditPoints="1"/>
              </p:cNvSpPr>
              <p:nvPr/>
            </p:nvSpPr>
            <p:spPr bwMode="auto">
              <a:xfrm>
                <a:off x="3230563" y="3284538"/>
                <a:ext cx="288925" cy="287337"/>
              </a:xfrm>
              <a:custGeom>
                <a:avLst/>
                <a:gdLst>
                  <a:gd name="T0" fmla="*/ 0 w 264"/>
                  <a:gd name="T1" fmla="*/ 132 h 264"/>
                  <a:gd name="T2" fmla="*/ 39 w 264"/>
                  <a:gd name="T3" fmla="*/ 226 h 264"/>
                  <a:gd name="T4" fmla="*/ 132 w 264"/>
                  <a:gd name="T5" fmla="*/ 264 h 264"/>
                  <a:gd name="T6" fmla="*/ 225 w 264"/>
                  <a:gd name="T7" fmla="*/ 226 h 264"/>
                  <a:gd name="T8" fmla="*/ 264 w 264"/>
                  <a:gd name="T9" fmla="*/ 132 h 264"/>
                  <a:gd name="T10" fmla="*/ 225 w 264"/>
                  <a:gd name="T11" fmla="*/ 39 h 264"/>
                  <a:gd name="T12" fmla="*/ 132 w 264"/>
                  <a:gd name="T13" fmla="*/ 0 h 264"/>
                  <a:gd name="T14" fmla="*/ 39 w 264"/>
                  <a:gd name="T15" fmla="*/ 39 h 264"/>
                  <a:gd name="T16" fmla="*/ 0 w 264"/>
                  <a:gd name="T17" fmla="*/ 132 h 264"/>
                  <a:gd name="T18" fmla="*/ 0 w 264"/>
                  <a:gd name="T19" fmla="*/ 132 h 264"/>
                  <a:gd name="T20" fmla="*/ 0 w 264"/>
                  <a:gd name="T21" fmla="*/ 132 h 264"/>
                  <a:gd name="T22" fmla="*/ 0 w 264"/>
                  <a:gd name="T23" fmla="*/ 132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4" h="264">
                    <a:moveTo>
                      <a:pt x="0" y="132"/>
                    </a:moveTo>
                    <a:cubicBezTo>
                      <a:pt x="0" y="167"/>
                      <a:pt x="14" y="201"/>
                      <a:pt x="39" y="226"/>
                    </a:cubicBezTo>
                    <a:cubicBezTo>
                      <a:pt x="63" y="250"/>
                      <a:pt x="97" y="264"/>
                      <a:pt x="132" y="264"/>
                    </a:cubicBezTo>
                    <a:cubicBezTo>
                      <a:pt x="167" y="264"/>
                      <a:pt x="201" y="250"/>
                      <a:pt x="225" y="226"/>
                    </a:cubicBezTo>
                    <a:cubicBezTo>
                      <a:pt x="250" y="201"/>
                      <a:pt x="264" y="167"/>
                      <a:pt x="264" y="132"/>
                    </a:cubicBezTo>
                    <a:cubicBezTo>
                      <a:pt x="264" y="98"/>
                      <a:pt x="250" y="63"/>
                      <a:pt x="225" y="39"/>
                    </a:cubicBezTo>
                    <a:cubicBezTo>
                      <a:pt x="201" y="14"/>
                      <a:pt x="167" y="0"/>
                      <a:pt x="132" y="0"/>
                    </a:cubicBezTo>
                    <a:cubicBezTo>
                      <a:pt x="97" y="0"/>
                      <a:pt x="63" y="14"/>
                      <a:pt x="39" y="39"/>
                    </a:cubicBezTo>
                    <a:cubicBezTo>
                      <a:pt x="14" y="63"/>
                      <a:pt x="0" y="98"/>
                      <a:pt x="0" y="132"/>
                    </a:cubicBezTo>
                    <a:cubicBezTo>
                      <a:pt x="0" y="132"/>
                      <a:pt x="0" y="132"/>
                      <a:pt x="0" y="132"/>
                    </a:cubicBezTo>
                    <a:moveTo>
                      <a:pt x="0" y="132"/>
                    </a:moveTo>
                    <a:cubicBezTo>
                      <a:pt x="0" y="132"/>
                      <a:pt x="0" y="132"/>
                      <a:pt x="0" y="1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7"/>
              <p:cNvSpPr>
                <a:spLocks noEditPoints="1"/>
              </p:cNvSpPr>
              <p:nvPr/>
            </p:nvSpPr>
            <p:spPr bwMode="auto">
              <a:xfrm>
                <a:off x="1574801" y="1125538"/>
                <a:ext cx="2894012" cy="1349375"/>
              </a:xfrm>
              <a:custGeom>
                <a:avLst/>
                <a:gdLst>
                  <a:gd name="T0" fmla="*/ 2649 w 2649"/>
                  <a:gd name="T1" fmla="*/ 599 h 1236"/>
                  <a:gd name="T2" fmla="*/ 1324 w 2649"/>
                  <a:gd name="T3" fmla="*/ 0 h 1236"/>
                  <a:gd name="T4" fmla="*/ 0 w 2649"/>
                  <a:gd name="T5" fmla="*/ 599 h 1236"/>
                  <a:gd name="T6" fmla="*/ 1324 w 2649"/>
                  <a:gd name="T7" fmla="*/ 1199 h 1236"/>
                  <a:gd name="T8" fmla="*/ 2495 w 2649"/>
                  <a:gd name="T9" fmla="*/ 667 h 1236"/>
                  <a:gd name="T10" fmla="*/ 2436 w 2649"/>
                  <a:gd name="T11" fmla="*/ 1236 h 1236"/>
                  <a:gd name="T12" fmla="*/ 2519 w 2649"/>
                  <a:gd name="T13" fmla="*/ 1236 h 1236"/>
                  <a:gd name="T14" fmla="*/ 2603 w 2649"/>
                  <a:gd name="T15" fmla="*/ 1236 h 1236"/>
                  <a:gd name="T16" fmla="*/ 2543 w 2649"/>
                  <a:gd name="T17" fmla="*/ 645 h 1236"/>
                  <a:gd name="T18" fmla="*/ 2649 w 2649"/>
                  <a:gd name="T19" fmla="*/ 599 h 1236"/>
                  <a:gd name="T20" fmla="*/ 2649 w 2649"/>
                  <a:gd name="T21" fmla="*/ 599 h 1236"/>
                  <a:gd name="T22" fmla="*/ 2649 w 2649"/>
                  <a:gd name="T23" fmla="*/ 599 h 1236"/>
                  <a:gd name="T24" fmla="*/ 2649 w 2649"/>
                  <a:gd name="T25" fmla="*/ 599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49" h="1236">
                    <a:moveTo>
                      <a:pt x="2649" y="599"/>
                    </a:moveTo>
                    <a:cubicBezTo>
                      <a:pt x="1324" y="0"/>
                      <a:pt x="1324" y="0"/>
                      <a:pt x="1324" y="0"/>
                    </a:cubicBezTo>
                    <a:cubicBezTo>
                      <a:pt x="0" y="599"/>
                      <a:pt x="0" y="599"/>
                      <a:pt x="0" y="599"/>
                    </a:cubicBezTo>
                    <a:cubicBezTo>
                      <a:pt x="1324" y="1199"/>
                      <a:pt x="1324" y="1199"/>
                      <a:pt x="1324" y="1199"/>
                    </a:cubicBezTo>
                    <a:cubicBezTo>
                      <a:pt x="2495" y="667"/>
                      <a:pt x="2495" y="667"/>
                      <a:pt x="2495" y="667"/>
                    </a:cubicBezTo>
                    <a:cubicBezTo>
                      <a:pt x="2490" y="924"/>
                      <a:pt x="2456" y="1209"/>
                      <a:pt x="2436" y="1236"/>
                    </a:cubicBezTo>
                    <a:cubicBezTo>
                      <a:pt x="2519" y="1236"/>
                      <a:pt x="2519" y="1236"/>
                      <a:pt x="2519" y="1236"/>
                    </a:cubicBezTo>
                    <a:cubicBezTo>
                      <a:pt x="2603" y="1236"/>
                      <a:pt x="2603" y="1236"/>
                      <a:pt x="2603" y="1236"/>
                    </a:cubicBezTo>
                    <a:cubicBezTo>
                      <a:pt x="2582" y="1209"/>
                      <a:pt x="2547" y="908"/>
                      <a:pt x="2543" y="645"/>
                    </a:cubicBezTo>
                    <a:cubicBezTo>
                      <a:pt x="2649" y="599"/>
                      <a:pt x="2649" y="599"/>
                      <a:pt x="2649" y="599"/>
                    </a:cubicBezTo>
                    <a:cubicBezTo>
                      <a:pt x="2649" y="599"/>
                      <a:pt x="2649" y="599"/>
                      <a:pt x="2649" y="599"/>
                    </a:cubicBezTo>
                    <a:moveTo>
                      <a:pt x="2649" y="599"/>
                    </a:moveTo>
                    <a:cubicBezTo>
                      <a:pt x="2649" y="599"/>
                      <a:pt x="2649" y="599"/>
                      <a:pt x="2649" y="59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8"/>
              <p:cNvSpPr>
                <a:spLocks noEditPoints="1"/>
              </p:cNvSpPr>
              <p:nvPr/>
            </p:nvSpPr>
            <p:spPr bwMode="auto">
              <a:xfrm>
                <a:off x="1787525" y="2146300"/>
                <a:ext cx="2470150" cy="2092325"/>
              </a:xfrm>
              <a:custGeom>
                <a:avLst/>
                <a:gdLst>
                  <a:gd name="T0" fmla="*/ 1130 w 2261"/>
                  <a:gd name="T1" fmla="*/ 392 h 1918"/>
                  <a:gd name="T2" fmla="*/ 313 w 2261"/>
                  <a:gd name="T3" fmla="*/ 9 h 1918"/>
                  <a:gd name="T4" fmla="*/ 0 w 2261"/>
                  <a:gd name="T5" fmla="*/ 788 h 1918"/>
                  <a:gd name="T6" fmla="*/ 1130 w 2261"/>
                  <a:gd name="T7" fmla="*/ 1918 h 1918"/>
                  <a:gd name="T8" fmla="*/ 2261 w 2261"/>
                  <a:gd name="T9" fmla="*/ 788 h 1918"/>
                  <a:gd name="T10" fmla="*/ 1939 w 2261"/>
                  <a:gd name="T11" fmla="*/ 0 h 1918"/>
                  <a:gd name="T12" fmla="*/ 1130 w 2261"/>
                  <a:gd name="T13" fmla="*/ 392 h 1918"/>
                  <a:gd name="T14" fmla="*/ 1130 w 2261"/>
                  <a:gd name="T15" fmla="*/ 392 h 1918"/>
                  <a:gd name="T16" fmla="*/ 2084 w 2261"/>
                  <a:gd name="T17" fmla="*/ 782 h 1918"/>
                  <a:gd name="T18" fmla="*/ 2084 w 2261"/>
                  <a:gd name="T19" fmla="*/ 788 h 1918"/>
                  <a:gd name="T20" fmla="*/ 1130 w 2261"/>
                  <a:gd name="T21" fmla="*/ 1742 h 1918"/>
                  <a:gd name="T22" fmla="*/ 177 w 2261"/>
                  <a:gd name="T23" fmla="*/ 821 h 1918"/>
                  <a:gd name="T24" fmla="*/ 189 w 2261"/>
                  <a:gd name="T25" fmla="*/ 837 h 1918"/>
                  <a:gd name="T26" fmla="*/ 1115 w 2261"/>
                  <a:gd name="T27" fmla="*/ 767 h 1918"/>
                  <a:gd name="T28" fmla="*/ 1247 w 2261"/>
                  <a:gd name="T29" fmla="*/ 649 h 1918"/>
                  <a:gd name="T30" fmla="*/ 1094 w 2261"/>
                  <a:gd name="T31" fmla="*/ 1043 h 1918"/>
                  <a:gd name="T32" fmla="*/ 1398 w 2261"/>
                  <a:gd name="T33" fmla="*/ 695 h 1918"/>
                  <a:gd name="T34" fmla="*/ 2060 w 2261"/>
                  <a:gd name="T35" fmla="*/ 811 h 1918"/>
                  <a:gd name="T36" fmla="*/ 2084 w 2261"/>
                  <a:gd name="T37" fmla="*/ 782 h 1918"/>
                  <a:gd name="T38" fmla="*/ 2084 w 2261"/>
                  <a:gd name="T39" fmla="*/ 782 h 1918"/>
                  <a:gd name="T40" fmla="*/ 2084 w 2261"/>
                  <a:gd name="T41" fmla="*/ 782 h 1918"/>
                  <a:gd name="T42" fmla="*/ 2084 w 2261"/>
                  <a:gd name="T43" fmla="*/ 782 h 1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61" h="1918">
                    <a:moveTo>
                      <a:pt x="1130" y="392"/>
                    </a:moveTo>
                    <a:cubicBezTo>
                      <a:pt x="313" y="9"/>
                      <a:pt x="313" y="9"/>
                      <a:pt x="313" y="9"/>
                    </a:cubicBezTo>
                    <a:cubicBezTo>
                      <a:pt x="120" y="212"/>
                      <a:pt x="0" y="486"/>
                      <a:pt x="0" y="788"/>
                    </a:cubicBezTo>
                    <a:cubicBezTo>
                      <a:pt x="0" y="1411"/>
                      <a:pt x="507" y="1918"/>
                      <a:pt x="1130" y="1918"/>
                    </a:cubicBezTo>
                    <a:cubicBezTo>
                      <a:pt x="1754" y="1918"/>
                      <a:pt x="2261" y="1411"/>
                      <a:pt x="2261" y="788"/>
                    </a:cubicBezTo>
                    <a:cubicBezTo>
                      <a:pt x="2261" y="482"/>
                      <a:pt x="2137" y="204"/>
                      <a:pt x="1939" y="0"/>
                    </a:cubicBezTo>
                    <a:cubicBezTo>
                      <a:pt x="1130" y="392"/>
                      <a:pt x="1130" y="392"/>
                      <a:pt x="1130" y="392"/>
                    </a:cubicBezTo>
                    <a:cubicBezTo>
                      <a:pt x="1130" y="392"/>
                      <a:pt x="1130" y="392"/>
                      <a:pt x="1130" y="392"/>
                    </a:cubicBezTo>
                    <a:moveTo>
                      <a:pt x="2084" y="782"/>
                    </a:moveTo>
                    <a:cubicBezTo>
                      <a:pt x="2084" y="784"/>
                      <a:pt x="2084" y="786"/>
                      <a:pt x="2084" y="788"/>
                    </a:cubicBezTo>
                    <a:cubicBezTo>
                      <a:pt x="2084" y="1314"/>
                      <a:pt x="1656" y="1742"/>
                      <a:pt x="1130" y="1742"/>
                    </a:cubicBezTo>
                    <a:cubicBezTo>
                      <a:pt x="616" y="1742"/>
                      <a:pt x="195" y="1332"/>
                      <a:pt x="177" y="821"/>
                    </a:cubicBezTo>
                    <a:cubicBezTo>
                      <a:pt x="181" y="826"/>
                      <a:pt x="185" y="832"/>
                      <a:pt x="189" y="837"/>
                    </a:cubicBezTo>
                    <a:cubicBezTo>
                      <a:pt x="358" y="1059"/>
                      <a:pt x="773" y="1028"/>
                      <a:pt x="1115" y="767"/>
                    </a:cubicBezTo>
                    <a:cubicBezTo>
                      <a:pt x="1163" y="730"/>
                      <a:pt x="1207" y="690"/>
                      <a:pt x="1247" y="649"/>
                    </a:cubicBezTo>
                    <a:cubicBezTo>
                      <a:pt x="1242" y="834"/>
                      <a:pt x="1210" y="951"/>
                      <a:pt x="1094" y="1043"/>
                    </a:cubicBezTo>
                    <a:cubicBezTo>
                      <a:pt x="1251" y="974"/>
                      <a:pt x="1343" y="834"/>
                      <a:pt x="1398" y="695"/>
                    </a:cubicBezTo>
                    <a:cubicBezTo>
                      <a:pt x="1626" y="902"/>
                      <a:pt x="1917" y="956"/>
                      <a:pt x="2060" y="811"/>
                    </a:cubicBezTo>
                    <a:cubicBezTo>
                      <a:pt x="2069" y="802"/>
                      <a:pt x="2077" y="792"/>
                      <a:pt x="2084" y="782"/>
                    </a:cubicBezTo>
                    <a:cubicBezTo>
                      <a:pt x="2084" y="782"/>
                      <a:pt x="2084" y="782"/>
                      <a:pt x="2084" y="782"/>
                    </a:cubicBezTo>
                    <a:moveTo>
                      <a:pt x="2084" y="782"/>
                    </a:moveTo>
                    <a:cubicBezTo>
                      <a:pt x="2084" y="782"/>
                      <a:pt x="2084" y="782"/>
                      <a:pt x="2084" y="78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pic>
        <p:nvPicPr>
          <p:cNvPr id="23" name="图片 22">
            <a:extLst>
              <a:ext uri="{FF2B5EF4-FFF2-40B4-BE49-F238E27FC236}">
                <a16:creationId xmlns:a16="http://schemas.microsoft.com/office/drawing/2014/main" id="{F02B73A9-7652-9347-8F2C-771ABA1338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9600" y="872958"/>
            <a:ext cx="3004678" cy="669664"/>
          </a:xfrm>
          <a:prstGeom prst="rect">
            <a:avLst/>
          </a:prstGeom>
        </p:spPr>
      </p:pic>
      <p:pic>
        <p:nvPicPr>
          <p:cNvPr id="24" name="图片 23">
            <a:extLst>
              <a:ext uri="{FF2B5EF4-FFF2-40B4-BE49-F238E27FC236}">
                <a16:creationId xmlns:a16="http://schemas.microsoft.com/office/drawing/2014/main" id="{CB119D06-FE76-B645-845F-8AC9EF6ECF38}"/>
              </a:ext>
            </a:extLst>
          </p:cNvPr>
          <p:cNvPicPr>
            <a:picLocks noChangeAspect="1"/>
          </p:cNvPicPr>
          <p:nvPr/>
        </p:nvPicPr>
        <p:blipFill>
          <a:blip r:embed="rId3">
            <a:clrChange>
              <a:clrFrom>
                <a:srgbClr val="0F68B4"/>
              </a:clrFrom>
              <a:clrTo>
                <a:srgbClr val="0F68B4">
                  <a:alpha val="0"/>
                </a:srgbClr>
              </a:clrTo>
            </a:clrChange>
            <a:extLst>
              <a:ext uri="{28A0092B-C50C-407E-A947-70E740481C1C}">
                <a14:useLocalDpi xmlns:a14="http://schemas.microsoft.com/office/drawing/2010/main" val="0"/>
              </a:ext>
            </a:extLst>
          </a:blip>
          <a:stretch>
            <a:fillRect/>
          </a:stretch>
        </p:blipFill>
        <p:spPr>
          <a:xfrm>
            <a:off x="4768947" y="3927119"/>
            <a:ext cx="2645984" cy="673260"/>
          </a:xfrm>
          <a:prstGeom prst="rect">
            <a:avLst/>
          </a:prstGeom>
        </p:spPr>
      </p:pic>
    </p:spTree>
    <p:extLst>
      <p:ext uri="{BB962C8B-B14F-4D97-AF65-F5344CB8AC3E}">
        <p14:creationId xmlns:p14="http://schemas.microsoft.com/office/powerpoint/2010/main" val="30064464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5000"/>
                                      </p:iterate>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Scale>
                                          <p:cBhvr additive="base" accumulate="none">
                                            <p:cTn id="8" dur="250" fill="hold">
                                              <p:stCondLst>
                                                <p:cond delay="0"/>
                                              </p:stCondLst>
                                            </p:cTn>
                                            <p:tgtEl>
                                              <p:spTgt spid="28"/>
                                            </p:tgtEl>
                                          </p:cBhvr>
                                          <p:from x="500000" y="500000"/>
                                          <p:to x="120000" y="120000"/>
                                        </p:animScale>
                                        <p:animScale>
                                          <p:cBhvr additive="base" accumulate="none">
                                            <p:cTn id="9" dur="250" fill="hold">
                                              <p:stCondLst>
                                                <p:cond delay="250"/>
                                              </p:stCondLst>
                                            </p:cTn>
                                            <p:tgtEl>
                                              <p:spTgt spid="28"/>
                                            </p:tgtEl>
                                          </p:cBhvr>
                                          <p:from x="120000" y="120000"/>
                                          <p:to x="100000" y="100000"/>
                                        </p:animScale>
                                      </p:childTnLst>
                                    </p:cTn>
                                  </p:par>
                                </p:childTnLst>
                              </p:cTn>
                            </p:par>
                            <p:par>
                              <p:cTn id="10" fill="hold">
                                <p:stCondLst>
                                  <p:cond delay="5075"/>
                                </p:stCondLst>
                                <p:childTnLst>
                                  <p:par>
                                    <p:cTn id="11" presetID="47" presetClass="entr" presetSubtype="0" fill="hold" grpId="0" nodeType="afterEffect">
                                      <p:stCondLst>
                                        <p:cond delay="0"/>
                                      </p:stCondLst>
                                      <p:childTnLst>
                                        <p:set>
                                          <p:cBhvr>
                                            <p:cTn id="12" dur="1" fill="hold">
                                              <p:stCondLst>
                                                <p:cond delay="0"/>
                                              </p:stCondLst>
                                            </p:cTn>
                                            <p:tgtEl>
                                              <p:spTgt spid="116"/>
                                            </p:tgtEl>
                                            <p:attrNameLst>
                                              <p:attrName>style.visibility</p:attrName>
                                            </p:attrNameLst>
                                          </p:cBhvr>
                                          <p:to>
                                            <p:strVal val="visible"/>
                                          </p:to>
                                        </p:set>
                                        <p:animEffect transition="in" filter="fade">
                                          <p:cBhvr>
                                            <p:cTn id="13" dur="500"/>
                                            <p:tgtEl>
                                              <p:spTgt spid="116"/>
                                            </p:tgtEl>
                                          </p:cBhvr>
                                        </p:animEffect>
                                        <p:anim calcmode="lin" valueType="num">
                                          <p:cBhvr>
                                            <p:cTn id="14" dur="500" fill="hold"/>
                                            <p:tgtEl>
                                              <p:spTgt spid="116"/>
                                            </p:tgtEl>
                                            <p:attrNameLst>
                                              <p:attrName>ppt_x</p:attrName>
                                            </p:attrNameLst>
                                          </p:cBhvr>
                                          <p:tavLst>
                                            <p:tav tm="0">
                                              <p:val>
                                                <p:strVal val="#ppt_x"/>
                                              </p:val>
                                            </p:tav>
                                            <p:tav tm="100000">
                                              <p:val>
                                                <p:strVal val="#ppt_x"/>
                                              </p:val>
                                            </p:tav>
                                          </p:tavLst>
                                        </p:anim>
                                        <p:anim calcmode="lin" valueType="num">
                                          <p:cBhvr>
                                            <p:cTn id="15" dur="500" fill="hold"/>
                                            <p:tgtEl>
                                              <p:spTgt spid="116"/>
                                            </p:tgtEl>
                                            <p:attrNameLst>
                                              <p:attrName>ppt_y</p:attrName>
                                            </p:attrNameLst>
                                          </p:cBhvr>
                                          <p:tavLst>
                                            <p:tav tm="0">
                                              <p:val>
                                                <p:strVal val="#ppt_y-.1"/>
                                              </p:val>
                                            </p:tav>
                                            <p:tav tm="100000">
                                              <p:val>
                                                <p:strVal val="#ppt_y"/>
                                              </p:val>
                                            </p:tav>
                                          </p:tavLst>
                                        </p:anim>
                                      </p:childTnLst>
                                    </p:cTn>
                                  </p:par>
                                </p:childTnLst>
                              </p:cTn>
                            </p:par>
                            <p:par>
                              <p:cTn id="16" fill="hold">
                                <p:stCondLst>
                                  <p:cond delay="5575"/>
                                </p:stCondLst>
                                <p:childTnLst>
                                  <p:par>
                                    <p:cTn id="17" presetID="10" presetClass="entr" presetSubtype="0" fill="hold" nodeType="afterEffect" p14:presetBounceEnd="50000">
                                      <p:stCondLst>
                                        <p:cond delay="0"/>
                                      </p:stCondLst>
                                      <p:childTnLst>
                                        <p:set>
                                          <p:cBhvr>
                                            <p:cTn id="18" dur="1" fill="hold">
                                              <p:stCondLst>
                                                <p:cond delay="0"/>
                                              </p:stCondLst>
                                            </p:cTn>
                                            <p:tgtEl>
                                              <p:spTgt spid="132"/>
                                            </p:tgtEl>
                                            <p:attrNameLst>
                                              <p:attrName>style.visibility</p:attrName>
                                            </p:attrNameLst>
                                          </p:cBhvr>
                                          <p:to>
                                            <p:strVal val="visible"/>
                                          </p:to>
                                        </p:set>
                                        <p:animEffect transition="in" filter="fade">
                                          <p:cBhvr>
                                            <p:cTn id="19" dur="750"/>
                                            <p:tgtEl>
                                              <p:spTgt spid="132"/>
                                            </p:tgtEl>
                                          </p:cBhvr>
                                        </p:animEffect>
                                        <p:animScale p14:bounceEnd="50000">
                                          <p:cBhvr additive="base" accumulate="none">
                                            <p:cTn id="20" dur="750" fill="hold" p14:presetBounceEnd="50000">
                                              <p:stCondLst>
                                                <p:cond delay="0"/>
                                              </p:stCondLst>
                                            </p:cTn>
                                            <p:tgtEl>
                                              <p:spTgt spid="132"/>
                                            </p:tgtEl>
                                          </p:cBhvr>
                                          <p:from x="0" y="0"/>
                                          <p:to x="100000" y="100000"/>
                                        </p:animScale>
                                      </p:childTnLst>
                                    </p:cTn>
                                  </p:par>
                                  <p:par>
                                    <p:cTn id="21" presetID="10" presetClass="entr" presetSubtype="0" fill="hold" grpId="0" nodeType="withEffect">
                                      <p:stCondLst>
                                        <p:cond delay="0"/>
                                      </p:stCondLst>
                                      <p:iterate type="lt">
                                        <p:tmPct val="15000"/>
                                      </p:iterate>
                                      <p:childTnLst>
                                        <p:set>
                                          <p:cBhvr>
                                            <p:cTn id="22" dur="1" fill="hold">
                                              <p:stCondLst>
                                                <p:cond delay="0"/>
                                              </p:stCondLst>
                                            </p:cTn>
                                            <p:tgtEl>
                                              <p:spTgt spid="118"/>
                                            </p:tgtEl>
                                            <p:attrNameLst>
                                              <p:attrName>style.visibility</p:attrName>
                                            </p:attrNameLst>
                                          </p:cBhvr>
                                          <p:to>
                                            <p:strVal val="visible"/>
                                          </p:to>
                                        </p:set>
                                        <p:animEffect transition="in" filter="fade">
                                          <p:cBhvr>
                                            <p:cTn id="23" dur="500"/>
                                            <p:tgtEl>
                                              <p:spTgt spid="118"/>
                                            </p:tgtEl>
                                          </p:cBhvr>
                                        </p:animEffect>
                                        <p:animScale>
                                          <p:cBhvr additive="base" accumulate="none">
                                            <p:cTn id="24" dur="250" fill="hold">
                                              <p:stCondLst>
                                                <p:cond delay="0"/>
                                              </p:stCondLst>
                                            </p:cTn>
                                            <p:tgtEl>
                                              <p:spTgt spid="118"/>
                                            </p:tgtEl>
                                          </p:cBhvr>
                                          <p:from x="500000" y="500000"/>
                                          <p:to x="120000" y="120000"/>
                                        </p:animScale>
                                        <p:animScale>
                                          <p:cBhvr additive="base" accumulate="none">
                                            <p:cTn id="25" dur="250" fill="hold">
                                              <p:stCondLst>
                                                <p:cond delay="250"/>
                                              </p:stCondLst>
                                            </p:cTn>
                                            <p:tgtEl>
                                              <p:spTgt spid="118"/>
                                            </p:tgtEl>
                                          </p:cBhvr>
                                          <p:from x="120000" y="12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16" grpId="0" animBg="1"/>
          <p:bldP spid="11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5000"/>
                                      </p:iterate>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Scale>
                                          <p:cBhvr additive="base" accumulate="none">
                                            <p:cTn id="8" dur="250" fill="hold">
                                              <p:stCondLst>
                                                <p:cond delay="0"/>
                                              </p:stCondLst>
                                            </p:cTn>
                                            <p:tgtEl>
                                              <p:spTgt spid="28"/>
                                            </p:tgtEl>
                                          </p:cBhvr>
                                          <p:from x="500000" y="500000"/>
                                          <p:to x="120000" y="120000"/>
                                        </p:animScale>
                                        <p:animScale>
                                          <p:cBhvr additive="base" accumulate="none">
                                            <p:cTn id="9" dur="250" fill="hold">
                                              <p:stCondLst>
                                                <p:cond delay="250"/>
                                              </p:stCondLst>
                                            </p:cTn>
                                            <p:tgtEl>
                                              <p:spTgt spid="28"/>
                                            </p:tgtEl>
                                          </p:cBhvr>
                                          <p:from x="120000" y="120000"/>
                                          <p:to x="100000" y="100000"/>
                                        </p:animScale>
                                      </p:childTnLst>
                                    </p:cTn>
                                  </p:par>
                                </p:childTnLst>
                              </p:cTn>
                            </p:par>
                            <p:par>
                              <p:cTn id="10" fill="hold">
                                <p:stCondLst>
                                  <p:cond delay="5075"/>
                                </p:stCondLst>
                                <p:childTnLst>
                                  <p:par>
                                    <p:cTn id="11" presetID="47" presetClass="entr" presetSubtype="0" fill="hold" grpId="0" nodeType="afterEffect">
                                      <p:stCondLst>
                                        <p:cond delay="0"/>
                                      </p:stCondLst>
                                      <p:childTnLst>
                                        <p:set>
                                          <p:cBhvr>
                                            <p:cTn id="12" dur="1" fill="hold">
                                              <p:stCondLst>
                                                <p:cond delay="0"/>
                                              </p:stCondLst>
                                            </p:cTn>
                                            <p:tgtEl>
                                              <p:spTgt spid="116"/>
                                            </p:tgtEl>
                                            <p:attrNameLst>
                                              <p:attrName>style.visibility</p:attrName>
                                            </p:attrNameLst>
                                          </p:cBhvr>
                                          <p:to>
                                            <p:strVal val="visible"/>
                                          </p:to>
                                        </p:set>
                                        <p:animEffect transition="in" filter="fade">
                                          <p:cBhvr>
                                            <p:cTn id="13" dur="500"/>
                                            <p:tgtEl>
                                              <p:spTgt spid="116"/>
                                            </p:tgtEl>
                                          </p:cBhvr>
                                        </p:animEffect>
                                        <p:anim calcmode="lin" valueType="num">
                                          <p:cBhvr>
                                            <p:cTn id="14" dur="500" fill="hold"/>
                                            <p:tgtEl>
                                              <p:spTgt spid="116"/>
                                            </p:tgtEl>
                                            <p:attrNameLst>
                                              <p:attrName>ppt_x</p:attrName>
                                            </p:attrNameLst>
                                          </p:cBhvr>
                                          <p:tavLst>
                                            <p:tav tm="0">
                                              <p:val>
                                                <p:strVal val="#ppt_x"/>
                                              </p:val>
                                            </p:tav>
                                            <p:tav tm="100000">
                                              <p:val>
                                                <p:strVal val="#ppt_x"/>
                                              </p:val>
                                            </p:tav>
                                          </p:tavLst>
                                        </p:anim>
                                        <p:anim calcmode="lin" valueType="num">
                                          <p:cBhvr>
                                            <p:cTn id="15" dur="500" fill="hold"/>
                                            <p:tgtEl>
                                              <p:spTgt spid="116"/>
                                            </p:tgtEl>
                                            <p:attrNameLst>
                                              <p:attrName>ppt_y</p:attrName>
                                            </p:attrNameLst>
                                          </p:cBhvr>
                                          <p:tavLst>
                                            <p:tav tm="0">
                                              <p:val>
                                                <p:strVal val="#ppt_y-.1"/>
                                              </p:val>
                                            </p:tav>
                                            <p:tav tm="100000">
                                              <p:val>
                                                <p:strVal val="#ppt_y"/>
                                              </p:val>
                                            </p:tav>
                                          </p:tavLst>
                                        </p:anim>
                                      </p:childTnLst>
                                    </p:cTn>
                                  </p:par>
                                </p:childTnLst>
                              </p:cTn>
                            </p:par>
                            <p:par>
                              <p:cTn id="16" fill="hold">
                                <p:stCondLst>
                                  <p:cond delay="5575"/>
                                </p:stCondLst>
                                <p:childTnLst>
                                  <p:par>
                                    <p:cTn id="17" presetID="10" presetClass="entr" presetSubtype="0" fill="hold" nodeType="afterEffect">
                                      <p:stCondLst>
                                        <p:cond delay="0"/>
                                      </p:stCondLst>
                                      <p:childTnLst>
                                        <p:set>
                                          <p:cBhvr>
                                            <p:cTn id="18" dur="1" fill="hold">
                                              <p:stCondLst>
                                                <p:cond delay="0"/>
                                              </p:stCondLst>
                                            </p:cTn>
                                            <p:tgtEl>
                                              <p:spTgt spid="132"/>
                                            </p:tgtEl>
                                            <p:attrNameLst>
                                              <p:attrName>style.visibility</p:attrName>
                                            </p:attrNameLst>
                                          </p:cBhvr>
                                          <p:to>
                                            <p:strVal val="visible"/>
                                          </p:to>
                                        </p:set>
                                        <p:animEffect transition="in" filter="fade">
                                          <p:cBhvr>
                                            <p:cTn id="19" dur="750"/>
                                            <p:tgtEl>
                                              <p:spTgt spid="132"/>
                                            </p:tgtEl>
                                          </p:cBhvr>
                                        </p:animEffect>
                                        <p:animScale>
                                          <p:cBhvr additive="base" accumulate="none">
                                            <p:cTn id="20" dur="750" fill="hold">
                                              <p:stCondLst>
                                                <p:cond delay="0"/>
                                              </p:stCondLst>
                                            </p:cTn>
                                            <p:tgtEl>
                                              <p:spTgt spid="132"/>
                                            </p:tgtEl>
                                          </p:cBhvr>
                                          <p:from x="0" y="0"/>
                                          <p:to x="100000" y="100000"/>
                                        </p:animScale>
                                      </p:childTnLst>
                                    </p:cTn>
                                  </p:par>
                                  <p:par>
                                    <p:cTn id="21" presetID="10" presetClass="entr" presetSubtype="0" fill="hold" grpId="0" nodeType="withEffect">
                                      <p:stCondLst>
                                        <p:cond delay="0"/>
                                      </p:stCondLst>
                                      <p:iterate type="lt">
                                        <p:tmPct val="15000"/>
                                      </p:iterate>
                                      <p:childTnLst>
                                        <p:set>
                                          <p:cBhvr>
                                            <p:cTn id="22" dur="1" fill="hold">
                                              <p:stCondLst>
                                                <p:cond delay="0"/>
                                              </p:stCondLst>
                                            </p:cTn>
                                            <p:tgtEl>
                                              <p:spTgt spid="118"/>
                                            </p:tgtEl>
                                            <p:attrNameLst>
                                              <p:attrName>style.visibility</p:attrName>
                                            </p:attrNameLst>
                                          </p:cBhvr>
                                          <p:to>
                                            <p:strVal val="visible"/>
                                          </p:to>
                                        </p:set>
                                        <p:animEffect transition="in" filter="fade">
                                          <p:cBhvr>
                                            <p:cTn id="23" dur="500"/>
                                            <p:tgtEl>
                                              <p:spTgt spid="118"/>
                                            </p:tgtEl>
                                          </p:cBhvr>
                                        </p:animEffect>
                                        <p:animScale>
                                          <p:cBhvr additive="base" accumulate="none">
                                            <p:cTn id="24" dur="250" fill="hold">
                                              <p:stCondLst>
                                                <p:cond delay="0"/>
                                              </p:stCondLst>
                                            </p:cTn>
                                            <p:tgtEl>
                                              <p:spTgt spid="118"/>
                                            </p:tgtEl>
                                          </p:cBhvr>
                                          <p:from x="500000" y="500000"/>
                                          <p:to x="120000" y="120000"/>
                                        </p:animScale>
                                        <p:animScale>
                                          <p:cBhvr additive="base" accumulate="none">
                                            <p:cTn id="25" dur="250" fill="hold">
                                              <p:stCondLst>
                                                <p:cond delay="250"/>
                                              </p:stCondLst>
                                            </p:cTn>
                                            <p:tgtEl>
                                              <p:spTgt spid="118"/>
                                            </p:tgtEl>
                                          </p:cBhvr>
                                          <p:from x="120000" y="12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16" grpId="0" animBg="1"/>
          <p:bldP spid="118"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824360F-B295-9747-A841-35A1351ADB1D}"/>
              </a:ext>
            </a:extLst>
          </p:cNvPr>
          <p:cNvSpPr>
            <a:spLocks noGrp="1"/>
          </p:cNvSpPr>
          <p:nvPr>
            <p:ph type="sldNum" sz="quarter" idx="4"/>
          </p:nvPr>
        </p:nvSpPr>
        <p:spPr>
          <a:xfrm>
            <a:off x="10529888" y="6241745"/>
            <a:ext cx="939240" cy="144787"/>
          </a:xfrm>
        </p:spPr>
        <p:txBody>
          <a:bodyPr/>
          <a:lstStyle/>
          <a:p>
            <a:r>
              <a:rPr lang="en-US" altLang="zh-CN" dirty="0"/>
              <a:t>Page</a:t>
            </a:r>
            <a:r>
              <a:rPr lang="zh-CN" altLang="en-US" dirty="0"/>
              <a:t> </a:t>
            </a:r>
            <a:fld id="{75168D04-7926-484C-B90B-2D13ABC6EC67}" type="slidenum">
              <a:rPr lang="zh-CN" altLang="en-US" smtClean="0"/>
              <a:pPr/>
              <a:t>10</a:t>
            </a:fld>
            <a:r>
              <a:rPr lang="zh-CN" altLang="en-US" dirty="0"/>
              <a:t> </a:t>
            </a:r>
          </a:p>
        </p:txBody>
      </p:sp>
      <p:sp>
        <p:nvSpPr>
          <p:cNvPr id="3" name="页脚占位符 2">
            <a:extLst>
              <a:ext uri="{FF2B5EF4-FFF2-40B4-BE49-F238E27FC236}">
                <a16:creationId xmlns:a16="http://schemas.microsoft.com/office/drawing/2014/main" id="{8DAB5721-DAAC-364B-AC2F-08B1DD76EEB3}"/>
              </a:ext>
            </a:extLst>
          </p:cNvPr>
          <p:cNvSpPr>
            <a:spLocks noGrp="1"/>
          </p:cNvSpPr>
          <p:nvPr>
            <p:ph type="ftr" sz="quarter" idx="3"/>
          </p:nvPr>
        </p:nvSpPr>
        <p:spPr>
          <a:xfrm>
            <a:off x="9388444" y="6445573"/>
            <a:ext cx="2080684" cy="123111"/>
          </a:xfrm>
        </p:spPr>
        <p:txBody>
          <a:bodyPr/>
          <a:lstStyle/>
          <a:p>
            <a:r>
              <a:rPr lang="en-US" altLang="zh-CN"/>
              <a:t>Research,Innovation and Entrepreneurship</a:t>
            </a:r>
            <a:endParaRPr lang="zh-CN" altLang="en-US"/>
          </a:p>
        </p:txBody>
      </p:sp>
      <p:sp>
        <p:nvSpPr>
          <p:cNvPr id="14" name="Freeform 6">
            <a:extLst>
              <a:ext uri="{FF2B5EF4-FFF2-40B4-BE49-F238E27FC236}">
                <a16:creationId xmlns:a16="http://schemas.microsoft.com/office/drawing/2014/main" id="{A55DF36D-30FA-3643-A3FA-6552B74A6113}"/>
              </a:ext>
            </a:extLst>
          </p:cNvPr>
          <p:cNvSpPr/>
          <p:nvPr/>
        </p:nvSpPr>
        <p:spPr>
          <a:xfrm>
            <a:off x="0" y="0"/>
            <a:ext cx="6008095" cy="6858000"/>
          </a:xfrm>
          <a:custGeom>
            <a:avLst/>
            <a:gdLst>
              <a:gd name="connsiteX0" fmla="*/ 0 w 6008095"/>
              <a:gd name="connsiteY0" fmla="*/ 0 h 6858000"/>
              <a:gd name="connsiteX1" fmla="*/ 5486400 w 6008095"/>
              <a:gd name="connsiteY1" fmla="*/ 0 h 6858000"/>
              <a:gd name="connsiteX2" fmla="*/ 5486400 w 6008095"/>
              <a:gd name="connsiteY2" fmla="*/ 2910632 h 6858000"/>
              <a:gd name="connsiteX3" fmla="*/ 5504569 w 6008095"/>
              <a:gd name="connsiteY3" fmla="*/ 2925475 h 6858000"/>
              <a:gd name="connsiteX4" fmla="*/ 6008095 w 6008095"/>
              <a:gd name="connsiteY4" fmla="*/ 3429001 h 6858000"/>
              <a:gd name="connsiteX5" fmla="*/ 5504569 w 6008095"/>
              <a:gd name="connsiteY5" fmla="*/ 3932527 h 6858000"/>
              <a:gd name="connsiteX6" fmla="*/ 5486400 w 6008095"/>
              <a:gd name="connsiteY6" fmla="*/ 3947370 h 6858000"/>
              <a:gd name="connsiteX7" fmla="*/ 5486400 w 6008095"/>
              <a:gd name="connsiteY7" fmla="*/ 6858000 h 6858000"/>
              <a:gd name="connsiteX8" fmla="*/ 0 w 6008095"/>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08095" h="6858000">
                <a:moveTo>
                  <a:pt x="0" y="0"/>
                </a:moveTo>
                <a:lnTo>
                  <a:pt x="5486400" y="0"/>
                </a:lnTo>
                <a:lnTo>
                  <a:pt x="5486400" y="2910632"/>
                </a:lnTo>
                <a:lnTo>
                  <a:pt x="5504569" y="2925475"/>
                </a:lnTo>
                <a:cubicBezTo>
                  <a:pt x="6008095" y="3429001"/>
                  <a:pt x="6008095" y="3429001"/>
                  <a:pt x="6008095" y="3429001"/>
                </a:cubicBezTo>
                <a:cubicBezTo>
                  <a:pt x="5504569" y="3932527"/>
                  <a:pt x="5504569" y="3932527"/>
                  <a:pt x="5504569" y="3932527"/>
                </a:cubicBezTo>
                <a:lnTo>
                  <a:pt x="5486400" y="3947370"/>
                </a:lnTo>
                <a:lnTo>
                  <a:pt x="5486400" y="6858000"/>
                </a:lnTo>
                <a:lnTo>
                  <a:pt x="0" y="6858000"/>
                </a:lnTo>
                <a:close/>
              </a:path>
            </a:pathLst>
          </a:custGeom>
          <a:blipFill>
            <a:blip r:embed="rId3" cstate="email">
              <a:extLst>
                <a:ext uri="{28A0092B-C50C-407E-A947-70E740481C1C}">
                  <a14:useLocalDpi xmlns:a14="http://schemas.microsoft.com/office/drawing/2010/main"/>
                </a:ext>
              </a:extLst>
            </a:blip>
            <a:srcRect/>
            <a:stretch>
              <a:fillRect/>
            </a:stretch>
          </a:blip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latin typeface="Arial"/>
              <a:ea typeface="微软雅黑"/>
              <a:cs typeface="+mn-ea"/>
              <a:sym typeface="+mn-lt"/>
            </a:endParaRPr>
          </a:p>
        </p:txBody>
      </p:sp>
      <p:sp>
        <p:nvSpPr>
          <p:cNvPr id="15" name="Freeform 6">
            <a:extLst>
              <a:ext uri="{FF2B5EF4-FFF2-40B4-BE49-F238E27FC236}">
                <a16:creationId xmlns:a16="http://schemas.microsoft.com/office/drawing/2014/main" id="{58C24462-1A70-1E4D-A319-2F3868276CED}"/>
              </a:ext>
            </a:extLst>
          </p:cNvPr>
          <p:cNvSpPr/>
          <p:nvPr/>
        </p:nvSpPr>
        <p:spPr>
          <a:xfrm>
            <a:off x="0" y="0"/>
            <a:ext cx="6008095" cy="6858000"/>
          </a:xfrm>
          <a:custGeom>
            <a:avLst/>
            <a:gdLst>
              <a:gd name="connsiteX0" fmla="*/ 0 w 6008095"/>
              <a:gd name="connsiteY0" fmla="*/ 0 h 6858000"/>
              <a:gd name="connsiteX1" fmla="*/ 5486400 w 6008095"/>
              <a:gd name="connsiteY1" fmla="*/ 0 h 6858000"/>
              <a:gd name="connsiteX2" fmla="*/ 5486400 w 6008095"/>
              <a:gd name="connsiteY2" fmla="*/ 2910632 h 6858000"/>
              <a:gd name="connsiteX3" fmla="*/ 5504569 w 6008095"/>
              <a:gd name="connsiteY3" fmla="*/ 2925475 h 6858000"/>
              <a:gd name="connsiteX4" fmla="*/ 6008095 w 6008095"/>
              <a:gd name="connsiteY4" fmla="*/ 3429001 h 6858000"/>
              <a:gd name="connsiteX5" fmla="*/ 5504569 w 6008095"/>
              <a:gd name="connsiteY5" fmla="*/ 3932527 h 6858000"/>
              <a:gd name="connsiteX6" fmla="*/ 5486400 w 6008095"/>
              <a:gd name="connsiteY6" fmla="*/ 3947370 h 6858000"/>
              <a:gd name="connsiteX7" fmla="*/ 5486400 w 6008095"/>
              <a:gd name="connsiteY7" fmla="*/ 6858000 h 6858000"/>
              <a:gd name="connsiteX8" fmla="*/ 0 w 6008095"/>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08095" h="6858000">
                <a:moveTo>
                  <a:pt x="0" y="0"/>
                </a:moveTo>
                <a:lnTo>
                  <a:pt x="5486400" y="0"/>
                </a:lnTo>
                <a:lnTo>
                  <a:pt x="5486400" y="2910632"/>
                </a:lnTo>
                <a:lnTo>
                  <a:pt x="5504569" y="2925475"/>
                </a:lnTo>
                <a:cubicBezTo>
                  <a:pt x="6008095" y="3429001"/>
                  <a:pt x="6008095" y="3429001"/>
                  <a:pt x="6008095" y="3429001"/>
                </a:cubicBezTo>
                <a:cubicBezTo>
                  <a:pt x="5504569" y="3932527"/>
                  <a:pt x="5504569" y="3932527"/>
                  <a:pt x="5504569" y="3932527"/>
                </a:cubicBezTo>
                <a:lnTo>
                  <a:pt x="5486400" y="3947370"/>
                </a:lnTo>
                <a:lnTo>
                  <a:pt x="5486400" y="6858000"/>
                </a:lnTo>
                <a:lnTo>
                  <a:pt x="0" y="6858000"/>
                </a:lnTo>
                <a:close/>
              </a:path>
            </a:pathLst>
          </a:custGeom>
          <a:solidFill>
            <a:schemeClr val="tx1">
              <a:alpha val="60000"/>
            </a:schemeClr>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latin typeface="Arial"/>
              <a:ea typeface="微软雅黑"/>
              <a:cs typeface="+mn-ea"/>
              <a:sym typeface="+mn-lt"/>
            </a:endParaRPr>
          </a:p>
        </p:txBody>
      </p:sp>
      <p:sp>
        <p:nvSpPr>
          <p:cNvPr id="16" name="Rectangle 9">
            <a:extLst>
              <a:ext uri="{FF2B5EF4-FFF2-40B4-BE49-F238E27FC236}">
                <a16:creationId xmlns:a16="http://schemas.microsoft.com/office/drawing/2014/main" id="{7A43DC95-E63B-AB4F-8E99-645FF9FB38A6}"/>
              </a:ext>
            </a:extLst>
          </p:cNvPr>
          <p:cNvSpPr/>
          <p:nvPr/>
        </p:nvSpPr>
        <p:spPr>
          <a:xfrm>
            <a:off x="6291209" y="1819926"/>
            <a:ext cx="5047351" cy="2777952"/>
          </a:xfrm>
          <a:prstGeom prst="rect">
            <a:avLst/>
          </a:prstGeom>
        </p:spPr>
        <p:txBody>
          <a:bodyPr wrap="square">
            <a:normAutofit/>
          </a:bodyPr>
          <a:lstStyle/>
          <a:p>
            <a:r>
              <a:rPr lang="en-US" altLang="zh-CN" sz="2800" dirty="0">
                <a:latin typeface="Microsoft YaHei" panose="020B0503020204020204" pitchFamily="34" charset="-122"/>
                <a:ea typeface="Microsoft YaHei" panose="020B0503020204020204" pitchFamily="34" charset="-122"/>
                <a:cs typeface="宋体" panose="02010600030101010101" pitchFamily="2" charset="-122"/>
              </a:rPr>
              <a:t>Part II. Evolutionary Computation Framework</a:t>
            </a:r>
            <a:endParaRPr lang="zh-CN" altLang="en-US" dirty="0">
              <a:latin typeface="Microsoft YaHei" panose="020B0503020204020204" pitchFamily="34" charset="-122"/>
              <a:ea typeface="Microsoft YaHei" panose="020B0503020204020204" pitchFamily="34" charset="-122"/>
            </a:endParaRPr>
          </a:p>
        </p:txBody>
      </p:sp>
      <p:sp>
        <p:nvSpPr>
          <p:cNvPr id="20" name="TextBox 12">
            <a:extLst>
              <a:ext uri="{FF2B5EF4-FFF2-40B4-BE49-F238E27FC236}">
                <a16:creationId xmlns:a16="http://schemas.microsoft.com/office/drawing/2014/main" id="{FC903880-6068-F64D-8722-9F7281417119}"/>
              </a:ext>
            </a:extLst>
          </p:cNvPr>
          <p:cNvSpPr txBox="1"/>
          <p:nvPr/>
        </p:nvSpPr>
        <p:spPr>
          <a:xfrm>
            <a:off x="5825087" y="1097787"/>
            <a:ext cx="595035" cy="1569660"/>
          </a:xfrm>
          <a:prstGeom prst="rect">
            <a:avLst/>
          </a:prstGeom>
          <a:noFill/>
        </p:spPr>
        <p:txBody>
          <a:bodyPr wrap="none" rtlCol="0">
            <a:spAutoFit/>
          </a:bodyPr>
          <a:lstStyle/>
          <a:p>
            <a:pPr defTabSz="914377"/>
            <a:r>
              <a:rPr lang="id-ID" sz="9600" dirty="0">
                <a:solidFill>
                  <a:schemeClr val="accent1"/>
                </a:solidFill>
                <a:cs typeface="+mn-ea"/>
                <a:sym typeface="+mn-lt"/>
              </a:rPr>
              <a:t>“</a:t>
            </a:r>
          </a:p>
        </p:txBody>
      </p:sp>
      <p:sp>
        <p:nvSpPr>
          <p:cNvPr id="21" name="TextBox 13">
            <a:extLst>
              <a:ext uri="{FF2B5EF4-FFF2-40B4-BE49-F238E27FC236}">
                <a16:creationId xmlns:a16="http://schemas.microsoft.com/office/drawing/2014/main" id="{036AC2B0-EE91-A14C-93FB-33D7CF947CB1}"/>
              </a:ext>
            </a:extLst>
          </p:cNvPr>
          <p:cNvSpPr txBox="1"/>
          <p:nvPr/>
        </p:nvSpPr>
        <p:spPr>
          <a:xfrm>
            <a:off x="11076648" y="3775409"/>
            <a:ext cx="595035" cy="1569660"/>
          </a:xfrm>
          <a:prstGeom prst="rect">
            <a:avLst/>
          </a:prstGeom>
          <a:noFill/>
        </p:spPr>
        <p:txBody>
          <a:bodyPr wrap="none" rtlCol="0">
            <a:spAutoFit/>
          </a:bodyPr>
          <a:lstStyle/>
          <a:p>
            <a:pPr defTabSz="914377"/>
            <a:r>
              <a:rPr lang="id-ID" sz="9600" dirty="0">
                <a:solidFill>
                  <a:schemeClr val="accent1"/>
                </a:solidFill>
                <a:cs typeface="+mn-ea"/>
                <a:sym typeface="+mn-lt"/>
              </a:rPr>
              <a:t>”</a:t>
            </a:r>
            <a:endParaRPr lang="id-ID" dirty="0">
              <a:solidFill>
                <a:schemeClr val="accent1"/>
              </a:solidFill>
              <a:cs typeface="+mn-ea"/>
              <a:sym typeface="+mn-lt"/>
            </a:endParaRPr>
          </a:p>
        </p:txBody>
      </p:sp>
      <p:sp>
        <p:nvSpPr>
          <p:cNvPr id="22" name="椭圆 21">
            <a:extLst>
              <a:ext uri="{FF2B5EF4-FFF2-40B4-BE49-F238E27FC236}">
                <a16:creationId xmlns:a16="http://schemas.microsoft.com/office/drawing/2014/main" id="{5E75465C-F913-F949-BF4D-D8F088257199}"/>
              </a:ext>
            </a:extLst>
          </p:cNvPr>
          <p:cNvSpPr/>
          <p:nvPr/>
        </p:nvSpPr>
        <p:spPr>
          <a:xfrm>
            <a:off x="1402672" y="1247775"/>
            <a:ext cx="2687316" cy="2687316"/>
          </a:xfrm>
          <a:prstGeom prst="ellipse">
            <a:avLst/>
          </a:prstGeom>
          <a:solidFill>
            <a:srgbClr val="4276AA">
              <a:lumMod val="20000"/>
              <a:lumOff val="80000"/>
              <a:alpha val="56000"/>
            </a:srgbClr>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a:ea typeface="微软雅黑"/>
              <a:cs typeface="+mn-ea"/>
              <a:sym typeface="+mn-lt"/>
            </a:endParaRPr>
          </a:p>
        </p:txBody>
      </p:sp>
      <p:graphicFrame>
        <p:nvGraphicFramePr>
          <p:cNvPr id="23" name="图示 22">
            <a:extLst>
              <a:ext uri="{FF2B5EF4-FFF2-40B4-BE49-F238E27FC236}">
                <a16:creationId xmlns:a16="http://schemas.microsoft.com/office/drawing/2014/main" id="{8A7A1FCC-E526-BD49-A799-1A5EC89E2654}"/>
              </a:ext>
            </a:extLst>
          </p:cNvPr>
          <p:cNvGraphicFramePr>
            <a:graphicFrameLocks/>
          </p:cNvGraphicFramePr>
          <p:nvPr>
            <p:extLst>
              <p:ext uri="{D42A27DB-BD31-4B8C-83A1-F6EECF244321}">
                <p14:modId xmlns:p14="http://schemas.microsoft.com/office/powerpoint/2010/main" val="658469127"/>
              </p:ext>
            </p:extLst>
          </p:nvPr>
        </p:nvGraphicFramePr>
        <p:xfrm>
          <a:off x="1544072" y="1379572"/>
          <a:ext cx="2404516" cy="24237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55607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5000"/>
                                  </p:iterate>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Scale>
                                      <p:cBhvr additive="base" accumulate="none">
                                        <p:cTn id="8" dur="250" fill="hold">
                                          <p:stCondLst>
                                            <p:cond delay="0"/>
                                          </p:stCondLst>
                                        </p:cTn>
                                        <p:tgtEl>
                                          <p:spTgt spid="16"/>
                                        </p:tgtEl>
                                      </p:cBhvr>
                                      <p:from x="500000" y="500000"/>
                                      <p:to x="120000" y="120000"/>
                                    </p:animScale>
                                    <p:animScale>
                                      <p:cBhvr additive="base" accumulate="none">
                                        <p:cTn id="9" dur="250" fill="hold">
                                          <p:stCondLst>
                                            <p:cond delay="250"/>
                                          </p:stCondLst>
                                        </p:cTn>
                                        <p:tgtEl>
                                          <p:spTgt spid="16"/>
                                        </p:tgtEl>
                                      </p:cBhvr>
                                      <p:from x="120000" y="12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a:extLst>
              <a:ext uri="{FF2B5EF4-FFF2-40B4-BE49-F238E27FC236}">
                <a16:creationId xmlns:a16="http://schemas.microsoft.com/office/drawing/2014/main" id="{4FC0EB27-5041-5349-8657-C93367BE6938}"/>
              </a:ext>
            </a:extLst>
          </p:cNvPr>
          <p:cNvSpPr/>
          <p:nvPr/>
        </p:nvSpPr>
        <p:spPr>
          <a:xfrm>
            <a:off x="8473440" y="1605280"/>
            <a:ext cx="2661920" cy="1686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t>Collision</a:t>
            </a:r>
            <a:endParaRPr kumimoji="1" lang="zh-CN" altLang="en-US" dirty="0"/>
          </a:p>
        </p:txBody>
      </p:sp>
      <p:sp>
        <p:nvSpPr>
          <p:cNvPr id="2" name="文本占位符 1">
            <a:extLst>
              <a:ext uri="{FF2B5EF4-FFF2-40B4-BE49-F238E27FC236}">
                <a16:creationId xmlns:a16="http://schemas.microsoft.com/office/drawing/2014/main" id="{A6FF5974-5241-A04F-9A1E-D96538CDDA9C}"/>
              </a:ext>
            </a:extLst>
          </p:cNvPr>
          <p:cNvSpPr>
            <a:spLocks noGrp="1"/>
          </p:cNvSpPr>
          <p:nvPr>
            <p:ph type="body" sz="quarter" idx="10"/>
          </p:nvPr>
        </p:nvSpPr>
        <p:spPr>
          <a:xfrm>
            <a:off x="1621701" y="489702"/>
            <a:ext cx="6150699" cy="498598"/>
          </a:xfrm>
        </p:spPr>
        <p:txBody>
          <a:bodyPr/>
          <a:lstStyle/>
          <a:p>
            <a:r>
              <a:rPr lang="en-US" altLang="zh-CN" dirty="0">
                <a:latin typeface="Microsoft YaHei" panose="020B0503020204020204" pitchFamily="34" charset="-122"/>
                <a:ea typeface="Microsoft YaHei" panose="020B0503020204020204" pitchFamily="34" charset="-122"/>
                <a:cs typeface="宋体" panose="02010600030101010101" pitchFamily="2" charset="-122"/>
              </a:rPr>
              <a:t>Part II. Evolutionary Computation Framework</a:t>
            </a:r>
            <a:endParaRPr lang="zh-CN" altLang="en-US" dirty="0">
              <a:latin typeface="Microsoft YaHei" panose="020B0503020204020204" pitchFamily="34" charset="-122"/>
              <a:ea typeface="Microsoft YaHei" panose="020B0503020204020204" pitchFamily="34" charset="-122"/>
            </a:endParaRPr>
          </a:p>
        </p:txBody>
      </p:sp>
      <p:sp>
        <p:nvSpPr>
          <p:cNvPr id="3" name="灯片编号占位符 2">
            <a:extLst>
              <a:ext uri="{FF2B5EF4-FFF2-40B4-BE49-F238E27FC236}">
                <a16:creationId xmlns:a16="http://schemas.microsoft.com/office/drawing/2014/main" id="{4B19B47F-46EB-8444-A808-4A36FAAFFF42}"/>
              </a:ext>
            </a:extLst>
          </p:cNvPr>
          <p:cNvSpPr>
            <a:spLocks noGrp="1"/>
          </p:cNvSpPr>
          <p:nvPr>
            <p:ph type="sldNum" sz="quarter" idx="4"/>
          </p:nvPr>
        </p:nvSpPr>
        <p:spPr/>
        <p:txBody>
          <a:bodyPr/>
          <a:lstStyle/>
          <a:p>
            <a:r>
              <a:rPr lang="en-US" altLang="zh-CN" dirty="0"/>
              <a:t>Page</a:t>
            </a:r>
            <a:r>
              <a:rPr lang="zh-CN" altLang="en-US" dirty="0"/>
              <a:t> </a:t>
            </a:r>
            <a:fld id="{75168D04-7926-484C-B90B-2D13ABC6EC67}" type="slidenum">
              <a:rPr lang="zh-CN" altLang="en-US" smtClean="0"/>
              <a:pPr/>
              <a:t>11</a:t>
            </a:fld>
            <a:r>
              <a:rPr lang="zh-CN" altLang="en-US" dirty="0"/>
              <a:t> </a:t>
            </a:r>
          </a:p>
        </p:txBody>
      </p:sp>
      <p:sp>
        <p:nvSpPr>
          <p:cNvPr id="4" name="页脚占位符 3">
            <a:extLst>
              <a:ext uri="{FF2B5EF4-FFF2-40B4-BE49-F238E27FC236}">
                <a16:creationId xmlns:a16="http://schemas.microsoft.com/office/drawing/2014/main" id="{42C9B930-4E15-B34F-B636-DF87820D6B00}"/>
              </a:ext>
            </a:extLst>
          </p:cNvPr>
          <p:cNvSpPr>
            <a:spLocks noGrp="1"/>
          </p:cNvSpPr>
          <p:nvPr>
            <p:ph type="ftr" sz="quarter" idx="3"/>
          </p:nvPr>
        </p:nvSpPr>
        <p:spPr/>
        <p:txBody>
          <a:bodyPr/>
          <a:lstStyle/>
          <a:p>
            <a:r>
              <a:rPr lang="en-US" altLang="zh-CN"/>
              <a:t>Research,Innovation and Entrepreneurship</a:t>
            </a:r>
            <a:endParaRPr lang="zh-CN" altLang="en-US"/>
          </a:p>
        </p:txBody>
      </p:sp>
      <p:sp>
        <p:nvSpPr>
          <p:cNvPr id="8" name="文本框 7">
            <a:extLst>
              <a:ext uri="{FF2B5EF4-FFF2-40B4-BE49-F238E27FC236}">
                <a16:creationId xmlns:a16="http://schemas.microsoft.com/office/drawing/2014/main" id="{5BFFF766-5D2E-464C-9AFB-8D6080984A42}"/>
              </a:ext>
            </a:extLst>
          </p:cNvPr>
          <p:cNvSpPr txBox="1"/>
          <p:nvPr/>
        </p:nvSpPr>
        <p:spPr>
          <a:xfrm>
            <a:off x="395431" y="1158261"/>
            <a:ext cx="7752889" cy="465364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CN" sz="2000" b="1" dirty="0">
                <a:latin typeface="Times New Roman" panose="02020603050405020304" pitchFamily="18" charset="0"/>
                <a:cs typeface="Times New Roman" panose="02020603050405020304" pitchFamily="18" charset="0"/>
              </a:rPr>
              <a:t>Fitness</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Function</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This is the most import part of the Evolutionary Computation , which can evaluate every solution and give a score of the solution.</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In this problem, the fitness score is  the total time cost in the solution. </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But how to get the score of a solution is an other problem:</a:t>
            </a:r>
          </a:p>
          <a:p>
            <a:pPr marL="1257300" lvl="2"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You get a randomly generated solution , a 3-dimensional array.</a:t>
            </a:r>
          </a:p>
          <a:p>
            <a:pPr marL="1257300" lvl="2"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There must be a lot of  collisions if you run it exactly, and some goods will block the way, and the problem will not be completed.</a:t>
            </a:r>
          </a:p>
        </p:txBody>
      </p:sp>
      <p:grpSp>
        <p:nvGrpSpPr>
          <p:cNvPr id="19" name="组合 18">
            <a:extLst>
              <a:ext uri="{FF2B5EF4-FFF2-40B4-BE49-F238E27FC236}">
                <a16:creationId xmlns:a16="http://schemas.microsoft.com/office/drawing/2014/main" id="{D4E7B071-0FAD-7947-8692-6F1003C940B2}"/>
              </a:ext>
            </a:extLst>
          </p:cNvPr>
          <p:cNvGrpSpPr/>
          <p:nvPr/>
        </p:nvGrpSpPr>
        <p:grpSpPr>
          <a:xfrm>
            <a:off x="9776797" y="2114916"/>
            <a:ext cx="314960" cy="667288"/>
            <a:chOff x="10068560" y="1828800"/>
            <a:chExt cx="599440" cy="1270000"/>
          </a:xfrm>
        </p:grpSpPr>
        <p:sp>
          <p:nvSpPr>
            <p:cNvPr id="6" name="矩形 5">
              <a:extLst>
                <a:ext uri="{FF2B5EF4-FFF2-40B4-BE49-F238E27FC236}">
                  <a16:creationId xmlns:a16="http://schemas.microsoft.com/office/drawing/2014/main" id="{9721A165-EB15-9149-9F09-29400B1FB782}"/>
                </a:ext>
              </a:extLst>
            </p:cNvPr>
            <p:cNvSpPr/>
            <p:nvPr/>
          </p:nvSpPr>
          <p:spPr>
            <a:xfrm>
              <a:off x="10068560" y="1828800"/>
              <a:ext cx="589280" cy="5892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AD2E6AE2-DD94-EE40-8E36-98C6AB1BA266}"/>
                </a:ext>
              </a:extLst>
            </p:cNvPr>
            <p:cNvSpPr/>
            <p:nvPr/>
          </p:nvSpPr>
          <p:spPr>
            <a:xfrm>
              <a:off x="10078720" y="2509520"/>
              <a:ext cx="589280" cy="58928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上箭头 6">
              <a:extLst>
                <a:ext uri="{FF2B5EF4-FFF2-40B4-BE49-F238E27FC236}">
                  <a16:creationId xmlns:a16="http://schemas.microsoft.com/office/drawing/2014/main" id="{95AB98FD-6D9E-FE45-839E-C927DE299197}"/>
                </a:ext>
              </a:extLst>
            </p:cNvPr>
            <p:cNvSpPr/>
            <p:nvPr/>
          </p:nvSpPr>
          <p:spPr>
            <a:xfrm>
              <a:off x="10210800" y="2672080"/>
              <a:ext cx="325120" cy="264160"/>
            </a:xfrm>
            <a:prstGeom prst="up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上箭头 19">
              <a:extLst>
                <a:ext uri="{FF2B5EF4-FFF2-40B4-BE49-F238E27FC236}">
                  <a16:creationId xmlns:a16="http://schemas.microsoft.com/office/drawing/2014/main" id="{8F7E1727-8F39-874E-82B3-9E9B6A6FBFA6}"/>
                </a:ext>
              </a:extLst>
            </p:cNvPr>
            <p:cNvSpPr/>
            <p:nvPr/>
          </p:nvSpPr>
          <p:spPr>
            <a:xfrm rot="10800000">
              <a:off x="10200640" y="1991360"/>
              <a:ext cx="325120" cy="264160"/>
            </a:xfrm>
            <a:prstGeom prst="upArrow">
              <a:avLst/>
            </a:prstGeom>
            <a:solidFill>
              <a:srgbClr val="E8A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2" name="圆角矩形 21">
            <a:extLst>
              <a:ext uri="{FF2B5EF4-FFF2-40B4-BE49-F238E27FC236}">
                <a16:creationId xmlns:a16="http://schemas.microsoft.com/office/drawing/2014/main" id="{992863BB-62D0-3E43-A87B-782EE33818AB}"/>
              </a:ext>
            </a:extLst>
          </p:cNvPr>
          <p:cNvSpPr/>
          <p:nvPr/>
        </p:nvSpPr>
        <p:spPr>
          <a:xfrm>
            <a:off x="8493760" y="3686505"/>
            <a:ext cx="2661920" cy="2566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t>Block</a:t>
            </a:r>
            <a:endParaRPr kumimoji="1" lang="zh-CN" altLang="en-US" dirty="0"/>
          </a:p>
        </p:txBody>
      </p:sp>
      <p:sp>
        <p:nvSpPr>
          <p:cNvPr id="28" name="矩形 27">
            <a:extLst>
              <a:ext uri="{FF2B5EF4-FFF2-40B4-BE49-F238E27FC236}">
                <a16:creationId xmlns:a16="http://schemas.microsoft.com/office/drawing/2014/main" id="{EF47F35D-E586-474C-BFFD-9E698E99037C}"/>
              </a:ext>
            </a:extLst>
          </p:cNvPr>
          <p:cNvSpPr/>
          <p:nvPr/>
        </p:nvSpPr>
        <p:spPr>
          <a:xfrm>
            <a:off x="10112077" y="4766769"/>
            <a:ext cx="261283" cy="26128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a:extLst>
              <a:ext uri="{FF2B5EF4-FFF2-40B4-BE49-F238E27FC236}">
                <a16:creationId xmlns:a16="http://schemas.microsoft.com/office/drawing/2014/main" id="{2EA578EF-2A6C-B840-8289-2E4E0AE1245A}"/>
              </a:ext>
            </a:extLst>
          </p:cNvPr>
          <p:cNvSpPr/>
          <p:nvPr/>
        </p:nvSpPr>
        <p:spPr>
          <a:xfrm>
            <a:off x="10122237" y="5422717"/>
            <a:ext cx="261283" cy="26128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椭圆 31">
            <a:extLst>
              <a:ext uri="{FF2B5EF4-FFF2-40B4-BE49-F238E27FC236}">
                <a16:creationId xmlns:a16="http://schemas.microsoft.com/office/drawing/2014/main" id="{0F24D9BC-EA09-6F43-8164-9E37A5DDDDF8}"/>
              </a:ext>
            </a:extLst>
          </p:cNvPr>
          <p:cNvSpPr/>
          <p:nvPr/>
        </p:nvSpPr>
        <p:spPr>
          <a:xfrm>
            <a:off x="10122237" y="5743041"/>
            <a:ext cx="261283" cy="26128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椭圆 32">
            <a:extLst>
              <a:ext uri="{FF2B5EF4-FFF2-40B4-BE49-F238E27FC236}">
                <a16:creationId xmlns:a16="http://schemas.microsoft.com/office/drawing/2014/main" id="{324591BF-0588-5047-BAB1-146DFDC966CD}"/>
              </a:ext>
            </a:extLst>
          </p:cNvPr>
          <p:cNvSpPr/>
          <p:nvPr/>
        </p:nvSpPr>
        <p:spPr>
          <a:xfrm>
            <a:off x="10091757" y="3858077"/>
            <a:ext cx="261283" cy="26128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 name="直线箭头连接符 11">
            <a:extLst>
              <a:ext uri="{FF2B5EF4-FFF2-40B4-BE49-F238E27FC236}">
                <a16:creationId xmlns:a16="http://schemas.microsoft.com/office/drawing/2014/main" id="{9B3461F2-CC55-A54C-8CEF-1EA388FCDC9B}"/>
              </a:ext>
            </a:extLst>
          </p:cNvPr>
          <p:cNvCxnSpPr>
            <a:cxnSpLocks/>
          </p:cNvCxnSpPr>
          <p:nvPr/>
        </p:nvCxnSpPr>
        <p:spPr>
          <a:xfrm flipH="1" flipV="1">
            <a:off x="10181759" y="4119360"/>
            <a:ext cx="30480" cy="1303357"/>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8473B7A3-A876-4147-B3F5-F67D230B5255}"/>
              </a:ext>
            </a:extLst>
          </p:cNvPr>
          <p:cNvCxnSpPr>
            <a:cxnSpLocks/>
          </p:cNvCxnSpPr>
          <p:nvPr/>
        </p:nvCxnSpPr>
        <p:spPr>
          <a:xfrm>
            <a:off x="10263039" y="5028052"/>
            <a:ext cx="10160" cy="714989"/>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6" name="组合 35">
            <a:extLst>
              <a:ext uri="{FF2B5EF4-FFF2-40B4-BE49-F238E27FC236}">
                <a16:creationId xmlns:a16="http://schemas.microsoft.com/office/drawing/2014/main" id="{849EE67A-8B29-A64C-9E8B-D2E82B5A2FB5}"/>
              </a:ext>
            </a:extLst>
          </p:cNvPr>
          <p:cNvGrpSpPr/>
          <p:nvPr/>
        </p:nvGrpSpPr>
        <p:grpSpPr>
          <a:xfrm>
            <a:off x="10279974" y="2114916"/>
            <a:ext cx="639560" cy="678285"/>
            <a:chOff x="9440612" y="1828800"/>
            <a:chExt cx="1217228" cy="1290930"/>
          </a:xfrm>
        </p:grpSpPr>
        <p:sp>
          <p:nvSpPr>
            <p:cNvPr id="37" name="矩形 36">
              <a:extLst>
                <a:ext uri="{FF2B5EF4-FFF2-40B4-BE49-F238E27FC236}">
                  <a16:creationId xmlns:a16="http://schemas.microsoft.com/office/drawing/2014/main" id="{1DF96C7D-17D4-EF42-A442-F11B2D072EC8}"/>
                </a:ext>
              </a:extLst>
            </p:cNvPr>
            <p:cNvSpPr/>
            <p:nvPr/>
          </p:nvSpPr>
          <p:spPr>
            <a:xfrm>
              <a:off x="10068560" y="1828800"/>
              <a:ext cx="589280" cy="5892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矩形 37">
              <a:extLst>
                <a:ext uri="{FF2B5EF4-FFF2-40B4-BE49-F238E27FC236}">
                  <a16:creationId xmlns:a16="http://schemas.microsoft.com/office/drawing/2014/main" id="{15BD0917-C765-964B-AD6A-454442BF1756}"/>
                </a:ext>
              </a:extLst>
            </p:cNvPr>
            <p:cNvSpPr/>
            <p:nvPr/>
          </p:nvSpPr>
          <p:spPr>
            <a:xfrm rot="5400000">
              <a:off x="9440612" y="2530449"/>
              <a:ext cx="589281" cy="58928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上箭头 38">
              <a:extLst>
                <a:ext uri="{FF2B5EF4-FFF2-40B4-BE49-F238E27FC236}">
                  <a16:creationId xmlns:a16="http://schemas.microsoft.com/office/drawing/2014/main" id="{5A25E278-ADF8-0547-AA84-BDB9E44C18C2}"/>
                </a:ext>
              </a:extLst>
            </p:cNvPr>
            <p:cNvSpPr/>
            <p:nvPr/>
          </p:nvSpPr>
          <p:spPr>
            <a:xfrm rot="5400000">
              <a:off x="9572686" y="2693009"/>
              <a:ext cx="325121" cy="264160"/>
            </a:xfrm>
            <a:prstGeom prst="up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上箭头 39">
              <a:extLst>
                <a:ext uri="{FF2B5EF4-FFF2-40B4-BE49-F238E27FC236}">
                  <a16:creationId xmlns:a16="http://schemas.microsoft.com/office/drawing/2014/main" id="{8C87B07F-AF58-D04C-8942-0E1F67CA4C90}"/>
                </a:ext>
              </a:extLst>
            </p:cNvPr>
            <p:cNvSpPr/>
            <p:nvPr/>
          </p:nvSpPr>
          <p:spPr>
            <a:xfrm rot="10800000">
              <a:off x="10200640" y="1991360"/>
              <a:ext cx="325120" cy="264160"/>
            </a:xfrm>
            <a:prstGeom prst="upArrow">
              <a:avLst/>
            </a:prstGeom>
            <a:solidFill>
              <a:srgbClr val="E8A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1" name="矩形 40">
            <a:extLst>
              <a:ext uri="{FF2B5EF4-FFF2-40B4-BE49-F238E27FC236}">
                <a16:creationId xmlns:a16="http://schemas.microsoft.com/office/drawing/2014/main" id="{E43CB5BB-9ECB-A541-9645-93AF621807B6}"/>
              </a:ext>
            </a:extLst>
          </p:cNvPr>
          <p:cNvSpPr/>
          <p:nvPr/>
        </p:nvSpPr>
        <p:spPr>
          <a:xfrm rot="5400000">
            <a:off x="10623002" y="2483579"/>
            <a:ext cx="309622" cy="309622"/>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992667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a:extLst>
              <a:ext uri="{FF2B5EF4-FFF2-40B4-BE49-F238E27FC236}">
                <a16:creationId xmlns:a16="http://schemas.microsoft.com/office/drawing/2014/main" id="{4FC0EB27-5041-5349-8657-C93367BE6938}"/>
              </a:ext>
            </a:extLst>
          </p:cNvPr>
          <p:cNvSpPr/>
          <p:nvPr/>
        </p:nvSpPr>
        <p:spPr>
          <a:xfrm>
            <a:off x="8445837" y="1623971"/>
            <a:ext cx="2661920" cy="1686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dirty="0"/>
              <a:t>Solve Collision:</a:t>
            </a:r>
            <a:endParaRPr kumimoji="1" lang="zh-CN" altLang="en-US" dirty="0"/>
          </a:p>
        </p:txBody>
      </p:sp>
      <p:sp>
        <p:nvSpPr>
          <p:cNvPr id="2" name="文本占位符 1">
            <a:extLst>
              <a:ext uri="{FF2B5EF4-FFF2-40B4-BE49-F238E27FC236}">
                <a16:creationId xmlns:a16="http://schemas.microsoft.com/office/drawing/2014/main" id="{A6FF5974-5241-A04F-9A1E-D96538CDDA9C}"/>
              </a:ext>
            </a:extLst>
          </p:cNvPr>
          <p:cNvSpPr>
            <a:spLocks noGrp="1"/>
          </p:cNvSpPr>
          <p:nvPr>
            <p:ph type="body" sz="quarter" idx="10"/>
          </p:nvPr>
        </p:nvSpPr>
        <p:spPr>
          <a:xfrm>
            <a:off x="1621701" y="489702"/>
            <a:ext cx="6150699" cy="498598"/>
          </a:xfrm>
        </p:spPr>
        <p:txBody>
          <a:bodyPr/>
          <a:lstStyle/>
          <a:p>
            <a:r>
              <a:rPr lang="en-US" altLang="zh-CN" dirty="0">
                <a:latin typeface="Microsoft YaHei" panose="020B0503020204020204" pitchFamily="34" charset="-122"/>
                <a:ea typeface="Microsoft YaHei" panose="020B0503020204020204" pitchFamily="34" charset="-122"/>
                <a:cs typeface="宋体" panose="02010600030101010101" pitchFamily="2" charset="-122"/>
              </a:rPr>
              <a:t>Part II. Evolutionary Computation Framework</a:t>
            </a:r>
            <a:endParaRPr lang="zh-CN" altLang="en-US" dirty="0">
              <a:latin typeface="Microsoft YaHei" panose="020B0503020204020204" pitchFamily="34" charset="-122"/>
              <a:ea typeface="Microsoft YaHei" panose="020B0503020204020204" pitchFamily="34" charset="-122"/>
            </a:endParaRPr>
          </a:p>
        </p:txBody>
      </p:sp>
      <p:sp>
        <p:nvSpPr>
          <p:cNvPr id="3" name="灯片编号占位符 2">
            <a:extLst>
              <a:ext uri="{FF2B5EF4-FFF2-40B4-BE49-F238E27FC236}">
                <a16:creationId xmlns:a16="http://schemas.microsoft.com/office/drawing/2014/main" id="{4B19B47F-46EB-8444-A808-4A36FAAFFF42}"/>
              </a:ext>
            </a:extLst>
          </p:cNvPr>
          <p:cNvSpPr>
            <a:spLocks noGrp="1"/>
          </p:cNvSpPr>
          <p:nvPr>
            <p:ph type="sldNum" sz="quarter" idx="4"/>
          </p:nvPr>
        </p:nvSpPr>
        <p:spPr/>
        <p:txBody>
          <a:bodyPr/>
          <a:lstStyle/>
          <a:p>
            <a:r>
              <a:rPr lang="en-US" altLang="zh-CN" dirty="0"/>
              <a:t>Page</a:t>
            </a:r>
            <a:r>
              <a:rPr lang="zh-CN" altLang="en-US" dirty="0"/>
              <a:t> </a:t>
            </a:r>
            <a:fld id="{75168D04-7926-484C-B90B-2D13ABC6EC67}" type="slidenum">
              <a:rPr lang="zh-CN" altLang="en-US" smtClean="0"/>
              <a:pPr/>
              <a:t>12</a:t>
            </a:fld>
            <a:r>
              <a:rPr lang="zh-CN" altLang="en-US" dirty="0"/>
              <a:t> </a:t>
            </a:r>
          </a:p>
        </p:txBody>
      </p:sp>
      <p:sp>
        <p:nvSpPr>
          <p:cNvPr id="4" name="页脚占位符 3">
            <a:extLst>
              <a:ext uri="{FF2B5EF4-FFF2-40B4-BE49-F238E27FC236}">
                <a16:creationId xmlns:a16="http://schemas.microsoft.com/office/drawing/2014/main" id="{42C9B930-4E15-B34F-B636-DF87820D6B00}"/>
              </a:ext>
            </a:extLst>
          </p:cNvPr>
          <p:cNvSpPr>
            <a:spLocks noGrp="1"/>
          </p:cNvSpPr>
          <p:nvPr>
            <p:ph type="ftr" sz="quarter" idx="3"/>
          </p:nvPr>
        </p:nvSpPr>
        <p:spPr/>
        <p:txBody>
          <a:bodyPr/>
          <a:lstStyle/>
          <a:p>
            <a:r>
              <a:rPr lang="en-US" altLang="zh-CN"/>
              <a:t>Research,Innovation and Entrepreneurship</a:t>
            </a:r>
            <a:endParaRPr lang="zh-CN" altLang="en-US"/>
          </a:p>
        </p:txBody>
      </p:sp>
      <p:sp>
        <p:nvSpPr>
          <p:cNvPr id="8" name="文本框 7">
            <a:extLst>
              <a:ext uri="{FF2B5EF4-FFF2-40B4-BE49-F238E27FC236}">
                <a16:creationId xmlns:a16="http://schemas.microsoft.com/office/drawing/2014/main" id="{5BFFF766-5D2E-464C-9AFB-8D6080984A42}"/>
              </a:ext>
            </a:extLst>
          </p:cNvPr>
          <p:cNvSpPr txBox="1"/>
          <p:nvPr/>
        </p:nvSpPr>
        <p:spPr>
          <a:xfrm>
            <a:off x="395431" y="1158261"/>
            <a:ext cx="7752889" cy="465364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CN" sz="2000" b="1" dirty="0">
                <a:latin typeface="Times New Roman" panose="02020603050405020304" pitchFamily="18" charset="0"/>
                <a:cs typeface="Times New Roman" panose="02020603050405020304" pitchFamily="18" charset="0"/>
              </a:rPr>
              <a:t>Fitness</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Function</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Solve Collision:</a:t>
            </a:r>
          </a:p>
          <a:p>
            <a:pPr marL="1257300" lvl="2"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If  there is another action in the rest of the path, choose it and see if it is acceptable.</a:t>
            </a:r>
          </a:p>
          <a:p>
            <a:pPr marL="1714500" lvl="3"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 If yes, then change the order of the two step.</a:t>
            </a:r>
          </a:p>
          <a:p>
            <a:pPr marL="1714500" lvl="3"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 If no, Stay.</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Solve Block:</a:t>
            </a:r>
          </a:p>
          <a:p>
            <a:pPr marL="1257300" lvl="2"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If there is only one kind of actions in the rest of the path, then Lock the rest path, and other goods will not allowed to go into or through the area.</a:t>
            </a:r>
          </a:p>
        </p:txBody>
      </p:sp>
      <p:grpSp>
        <p:nvGrpSpPr>
          <p:cNvPr id="19" name="组合 18">
            <a:extLst>
              <a:ext uri="{FF2B5EF4-FFF2-40B4-BE49-F238E27FC236}">
                <a16:creationId xmlns:a16="http://schemas.microsoft.com/office/drawing/2014/main" id="{D4E7B071-0FAD-7947-8692-6F1003C940B2}"/>
              </a:ext>
            </a:extLst>
          </p:cNvPr>
          <p:cNvGrpSpPr/>
          <p:nvPr/>
        </p:nvGrpSpPr>
        <p:grpSpPr>
          <a:xfrm>
            <a:off x="8749382" y="2406119"/>
            <a:ext cx="314960" cy="667288"/>
            <a:chOff x="10068560" y="1828800"/>
            <a:chExt cx="599440" cy="1270000"/>
          </a:xfrm>
        </p:grpSpPr>
        <p:sp>
          <p:nvSpPr>
            <p:cNvPr id="6" name="矩形 5">
              <a:extLst>
                <a:ext uri="{FF2B5EF4-FFF2-40B4-BE49-F238E27FC236}">
                  <a16:creationId xmlns:a16="http://schemas.microsoft.com/office/drawing/2014/main" id="{9721A165-EB15-9149-9F09-29400B1FB782}"/>
                </a:ext>
              </a:extLst>
            </p:cNvPr>
            <p:cNvSpPr/>
            <p:nvPr/>
          </p:nvSpPr>
          <p:spPr>
            <a:xfrm>
              <a:off x="10068560" y="1828800"/>
              <a:ext cx="589280" cy="5892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AD2E6AE2-DD94-EE40-8E36-98C6AB1BA266}"/>
                </a:ext>
              </a:extLst>
            </p:cNvPr>
            <p:cNvSpPr/>
            <p:nvPr/>
          </p:nvSpPr>
          <p:spPr>
            <a:xfrm>
              <a:off x="10078720" y="2509520"/>
              <a:ext cx="589280" cy="58928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上箭头 6">
              <a:extLst>
                <a:ext uri="{FF2B5EF4-FFF2-40B4-BE49-F238E27FC236}">
                  <a16:creationId xmlns:a16="http://schemas.microsoft.com/office/drawing/2014/main" id="{95AB98FD-6D9E-FE45-839E-C927DE299197}"/>
                </a:ext>
              </a:extLst>
            </p:cNvPr>
            <p:cNvSpPr/>
            <p:nvPr/>
          </p:nvSpPr>
          <p:spPr>
            <a:xfrm>
              <a:off x="10210800" y="2672080"/>
              <a:ext cx="325120" cy="264160"/>
            </a:xfrm>
            <a:prstGeom prst="up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上箭头 19">
              <a:extLst>
                <a:ext uri="{FF2B5EF4-FFF2-40B4-BE49-F238E27FC236}">
                  <a16:creationId xmlns:a16="http://schemas.microsoft.com/office/drawing/2014/main" id="{8F7E1727-8F39-874E-82B3-9E9B6A6FBFA6}"/>
                </a:ext>
              </a:extLst>
            </p:cNvPr>
            <p:cNvSpPr/>
            <p:nvPr/>
          </p:nvSpPr>
          <p:spPr>
            <a:xfrm rot="10800000">
              <a:off x="10200640" y="1991360"/>
              <a:ext cx="325120" cy="264160"/>
            </a:xfrm>
            <a:prstGeom prst="upArrow">
              <a:avLst/>
            </a:prstGeom>
            <a:solidFill>
              <a:srgbClr val="E8A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2" name="圆角矩形 21">
            <a:extLst>
              <a:ext uri="{FF2B5EF4-FFF2-40B4-BE49-F238E27FC236}">
                <a16:creationId xmlns:a16="http://schemas.microsoft.com/office/drawing/2014/main" id="{992863BB-62D0-3E43-A87B-782EE33818AB}"/>
              </a:ext>
            </a:extLst>
          </p:cNvPr>
          <p:cNvSpPr/>
          <p:nvPr/>
        </p:nvSpPr>
        <p:spPr>
          <a:xfrm>
            <a:off x="8493760" y="3686505"/>
            <a:ext cx="2661920" cy="2566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dirty="0"/>
              <a:t>Solve Block:</a:t>
            </a:r>
            <a:endParaRPr kumimoji="1" lang="zh-CN" altLang="en-US" dirty="0"/>
          </a:p>
        </p:txBody>
      </p:sp>
      <p:sp>
        <p:nvSpPr>
          <p:cNvPr id="28" name="矩形 27">
            <a:extLst>
              <a:ext uri="{FF2B5EF4-FFF2-40B4-BE49-F238E27FC236}">
                <a16:creationId xmlns:a16="http://schemas.microsoft.com/office/drawing/2014/main" id="{EF47F35D-E586-474C-BFFD-9E698E99037C}"/>
              </a:ext>
            </a:extLst>
          </p:cNvPr>
          <p:cNvSpPr/>
          <p:nvPr/>
        </p:nvSpPr>
        <p:spPr>
          <a:xfrm>
            <a:off x="10081597" y="4119405"/>
            <a:ext cx="261283" cy="26128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a:extLst>
              <a:ext uri="{FF2B5EF4-FFF2-40B4-BE49-F238E27FC236}">
                <a16:creationId xmlns:a16="http://schemas.microsoft.com/office/drawing/2014/main" id="{2EA578EF-2A6C-B840-8289-2E4E0AE1245A}"/>
              </a:ext>
            </a:extLst>
          </p:cNvPr>
          <p:cNvSpPr/>
          <p:nvPr/>
        </p:nvSpPr>
        <p:spPr>
          <a:xfrm>
            <a:off x="10091529" y="5633714"/>
            <a:ext cx="261283" cy="26128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矩形 49">
            <a:extLst>
              <a:ext uri="{FF2B5EF4-FFF2-40B4-BE49-F238E27FC236}">
                <a16:creationId xmlns:a16="http://schemas.microsoft.com/office/drawing/2014/main" id="{B4AFBBEA-421A-024F-A95E-3DF9AF686EE6}"/>
              </a:ext>
            </a:extLst>
          </p:cNvPr>
          <p:cNvSpPr/>
          <p:nvPr/>
        </p:nvSpPr>
        <p:spPr>
          <a:xfrm>
            <a:off x="10081597" y="4385170"/>
            <a:ext cx="270872" cy="1248543"/>
          </a:xfrm>
          <a:prstGeom prst="rect">
            <a:avLst/>
          </a:prstGeom>
          <a:solidFill>
            <a:srgbClr val="FF7579"/>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2" name="椭圆 31">
            <a:extLst>
              <a:ext uri="{FF2B5EF4-FFF2-40B4-BE49-F238E27FC236}">
                <a16:creationId xmlns:a16="http://schemas.microsoft.com/office/drawing/2014/main" id="{0F24D9BC-EA09-6F43-8164-9E37A5DDDDF8}"/>
              </a:ext>
            </a:extLst>
          </p:cNvPr>
          <p:cNvSpPr/>
          <p:nvPr/>
        </p:nvSpPr>
        <p:spPr>
          <a:xfrm>
            <a:off x="10091528" y="5127099"/>
            <a:ext cx="261283" cy="26128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3" name="椭圆 32">
            <a:extLst>
              <a:ext uri="{FF2B5EF4-FFF2-40B4-BE49-F238E27FC236}">
                <a16:creationId xmlns:a16="http://schemas.microsoft.com/office/drawing/2014/main" id="{324591BF-0588-5047-BAB1-146DFDC966CD}"/>
              </a:ext>
            </a:extLst>
          </p:cNvPr>
          <p:cNvSpPr/>
          <p:nvPr/>
        </p:nvSpPr>
        <p:spPr>
          <a:xfrm>
            <a:off x="10091529" y="4443087"/>
            <a:ext cx="261283" cy="26128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a:extLst>
              <a:ext uri="{FF2B5EF4-FFF2-40B4-BE49-F238E27FC236}">
                <a16:creationId xmlns:a16="http://schemas.microsoft.com/office/drawing/2014/main" id="{843A7F1F-E650-3F4B-8B94-475D66C99B66}"/>
              </a:ext>
            </a:extLst>
          </p:cNvPr>
          <p:cNvSpPr/>
          <p:nvPr/>
        </p:nvSpPr>
        <p:spPr>
          <a:xfrm>
            <a:off x="10614026" y="2016961"/>
            <a:ext cx="261283" cy="26128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 name="肘形连接符 9">
            <a:extLst>
              <a:ext uri="{FF2B5EF4-FFF2-40B4-BE49-F238E27FC236}">
                <a16:creationId xmlns:a16="http://schemas.microsoft.com/office/drawing/2014/main" id="{D3A5F5AD-CE5A-8B47-AF2B-9FB2E6EDF122}"/>
              </a:ext>
            </a:extLst>
          </p:cNvPr>
          <p:cNvCxnSpPr>
            <a:stCxn id="18" idx="0"/>
            <a:endCxn id="25" idx="2"/>
          </p:cNvCxnSpPr>
          <p:nvPr/>
        </p:nvCxnSpPr>
        <p:spPr>
          <a:xfrm rot="5400000" flipH="1" flipV="1">
            <a:off x="9453687" y="1603447"/>
            <a:ext cx="616182" cy="1704495"/>
          </a:xfrm>
          <a:prstGeom prst="bentConnector2">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肘形连接符 20">
            <a:extLst>
              <a:ext uri="{FF2B5EF4-FFF2-40B4-BE49-F238E27FC236}">
                <a16:creationId xmlns:a16="http://schemas.microsoft.com/office/drawing/2014/main" id="{25882621-43B6-9843-9EA4-946449C6B991}"/>
              </a:ext>
            </a:extLst>
          </p:cNvPr>
          <p:cNvCxnSpPr>
            <a:cxnSpLocks/>
          </p:cNvCxnSpPr>
          <p:nvPr/>
        </p:nvCxnSpPr>
        <p:spPr>
          <a:xfrm flipV="1">
            <a:off x="9064342" y="2196206"/>
            <a:ext cx="1549684" cy="773760"/>
          </a:xfrm>
          <a:prstGeom prst="bentConnector3">
            <a:avLst>
              <a:gd name="adj1" fmla="val 12210"/>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线箭头连接符 65">
            <a:extLst>
              <a:ext uri="{FF2B5EF4-FFF2-40B4-BE49-F238E27FC236}">
                <a16:creationId xmlns:a16="http://schemas.microsoft.com/office/drawing/2014/main" id="{71B44F61-6FDA-A14C-A286-3D27D3DB93A7}"/>
              </a:ext>
            </a:extLst>
          </p:cNvPr>
          <p:cNvCxnSpPr>
            <a:stCxn id="63" idx="3"/>
            <a:endCxn id="64" idx="2"/>
          </p:cNvCxnSpPr>
          <p:nvPr/>
        </p:nvCxnSpPr>
        <p:spPr>
          <a:xfrm flipV="1">
            <a:off x="9776797" y="5442428"/>
            <a:ext cx="961428" cy="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线箭头连接符 59">
            <a:extLst>
              <a:ext uri="{FF2B5EF4-FFF2-40B4-BE49-F238E27FC236}">
                <a16:creationId xmlns:a16="http://schemas.microsoft.com/office/drawing/2014/main" id="{3ECAC747-C16A-E849-886E-B0AB4E8E7649}"/>
              </a:ext>
            </a:extLst>
          </p:cNvPr>
          <p:cNvCxnSpPr>
            <a:cxnSpLocks/>
          </p:cNvCxnSpPr>
          <p:nvPr/>
        </p:nvCxnSpPr>
        <p:spPr>
          <a:xfrm>
            <a:off x="10263609" y="4380688"/>
            <a:ext cx="9931" cy="746411"/>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9B3461F2-CC55-A54C-8CEF-1EA388FCDC9B}"/>
              </a:ext>
            </a:extLst>
          </p:cNvPr>
          <p:cNvCxnSpPr>
            <a:cxnSpLocks/>
            <a:stCxn id="29" idx="0"/>
            <a:endCxn id="33" idx="4"/>
          </p:cNvCxnSpPr>
          <p:nvPr/>
        </p:nvCxnSpPr>
        <p:spPr>
          <a:xfrm flipV="1">
            <a:off x="10222171" y="4704370"/>
            <a:ext cx="0" cy="929344"/>
          </a:xfrm>
          <a:prstGeom prst="straightConnector1">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55390918-7997-C947-9F6A-A6F7F6C36C47}"/>
              </a:ext>
            </a:extLst>
          </p:cNvPr>
          <p:cNvSpPr txBox="1"/>
          <p:nvPr/>
        </p:nvSpPr>
        <p:spPr>
          <a:xfrm>
            <a:off x="9074780" y="4410343"/>
            <a:ext cx="1037015" cy="276999"/>
          </a:xfrm>
          <a:prstGeom prst="rect">
            <a:avLst/>
          </a:prstGeom>
          <a:noFill/>
        </p:spPr>
        <p:txBody>
          <a:bodyPr wrap="none" rtlCol="0">
            <a:spAutoFit/>
          </a:bodyPr>
          <a:lstStyle/>
          <a:p>
            <a:r>
              <a:rPr kumimoji="1" lang="en-US" altLang="zh-CN" sz="1200" dirty="0">
                <a:solidFill>
                  <a:srgbClr val="FF7579"/>
                </a:solidFill>
              </a:rPr>
              <a:t>Locked Area</a:t>
            </a:r>
            <a:endParaRPr kumimoji="1" lang="zh-CN" altLang="en-US" sz="1200" dirty="0">
              <a:solidFill>
                <a:srgbClr val="FF7579"/>
              </a:solidFill>
            </a:endParaRPr>
          </a:p>
        </p:txBody>
      </p:sp>
      <p:cxnSp>
        <p:nvCxnSpPr>
          <p:cNvPr id="57" name="肘形连接符 56">
            <a:extLst>
              <a:ext uri="{FF2B5EF4-FFF2-40B4-BE49-F238E27FC236}">
                <a16:creationId xmlns:a16="http://schemas.microsoft.com/office/drawing/2014/main" id="{736BFB5A-88F4-2546-9CC4-08811348BE6E}"/>
              </a:ext>
            </a:extLst>
          </p:cNvPr>
          <p:cNvCxnSpPr>
            <a:endCxn id="50" idx="1"/>
          </p:cNvCxnSpPr>
          <p:nvPr/>
        </p:nvCxnSpPr>
        <p:spPr>
          <a:xfrm>
            <a:off x="9776797" y="5009441"/>
            <a:ext cx="304800"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肘形连接符 58">
            <a:extLst>
              <a:ext uri="{FF2B5EF4-FFF2-40B4-BE49-F238E27FC236}">
                <a16:creationId xmlns:a16="http://schemas.microsoft.com/office/drawing/2014/main" id="{E153ED6F-8337-3E46-9BCD-B42A45F60389}"/>
              </a:ext>
            </a:extLst>
          </p:cNvPr>
          <p:cNvCxnSpPr>
            <a:cxnSpLocks/>
          </p:cNvCxnSpPr>
          <p:nvPr/>
        </p:nvCxnSpPr>
        <p:spPr>
          <a:xfrm flipV="1">
            <a:off x="9716779" y="4704370"/>
            <a:ext cx="454022" cy="283736"/>
          </a:xfrm>
          <a:prstGeom prst="bentConnector2">
            <a:avLst/>
          </a:prstGeom>
          <a:ln w="508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52" name="矩形 51">
            <a:extLst>
              <a:ext uri="{FF2B5EF4-FFF2-40B4-BE49-F238E27FC236}">
                <a16:creationId xmlns:a16="http://schemas.microsoft.com/office/drawing/2014/main" id="{36AF1E36-FE9D-AF42-855E-2034CE8F6300}"/>
              </a:ext>
            </a:extLst>
          </p:cNvPr>
          <p:cNvSpPr/>
          <p:nvPr/>
        </p:nvSpPr>
        <p:spPr>
          <a:xfrm>
            <a:off x="9506866" y="4857464"/>
            <a:ext cx="261283" cy="26128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矩形 62">
            <a:extLst>
              <a:ext uri="{FF2B5EF4-FFF2-40B4-BE49-F238E27FC236}">
                <a16:creationId xmlns:a16="http://schemas.microsoft.com/office/drawing/2014/main" id="{59C27DF2-3521-3D41-9D1F-A814CD72D8F6}"/>
              </a:ext>
            </a:extLst>
          </p:cNvPr>
          <p:cNvSpPr/>
          <p:nvPr/>
        </p:nvSpPr>
        <p:spPr>
          <a:xfrm>
            <a:off x="9515514" y="5311787"/>
            <a:ext cx="261283" cy="261283"/>
          </a:xfrm>
          <a:prstGeom prst="rect">
            <a:avLst/>
          </a:prstGeom>
          <a:solidFill>
            <a:srgbClr val="9DA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椭圆 63">
            <a:extLst>
              <a:ext uri="{FF2B5EF4-FFF2-40B4-BE49-F238E27FC236}">
                <a16:creationId xmlns:a16="http://schemas.microsoft.com/office/drawing/2014/main" id="{42863C04-07E5-284D-943D-A47DCD161137}"/>
              </a:ext>
            </a:extLst>
          </p:cNvPr>
          <p:cNvSpPr/>
          <p:nvPr/>
        </p:nvSpPr>
        <p:spPr>
          <a:xfrm>
            <a:off x="10738225" y="5311786"/>
            <a:ext cx="261283" cy="261283"/>
          </a:xfrm>
          <a:prstGeom prst="ellipse">
            <a:avLst/>
          </a:prstGeom>
          <a:solidFill>
            <a:srgbClr val="9DA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021254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a:extLst>
              <a:ext uri="{FF2B5EF4-FFF2-40B4-BE49-F238E27FC236}">
                <a16:creationId xmlns:a16="http://schemas.microsoft.com/office/drawing/2014/main" id="{4FC0EB27-5041-5349-8657-C93367BE6938}"/>
              </a:ext>
            </a:extLst>
          </p:cNvPr>
          <p:cNvSpPr/>
          <p:nvPr/>
        </p:nvSpPr>
        <p:spPr>
          <a:xfrm>
            <a:off x="8507482" y="2312340"/>
            <a:ext cx="2661920" cy="1686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dirty="0"/>
              <a:t>Mutation:</a:t>
            </a:r>
            <a:endParaRPr kumimoji="1" lang="zh-CN" altLang="en-US" dirty="0"/>
          </a:p>
        </p:txBody>
      </p:sp>
      <p:sp>
        <p:nvSpPr>
          <p:cNvPr id="2" name="文本占位符 1">
            <a:extLst>
              <a:ext uri="{FF2B5EF4-FFF2-40B4-BE49-F238E27FC236}">
                <a16:creationId xmlns:a16="http://schemas.microsoft.com/office/drawing/2014/main" id="{A6FF5974-5241-A04F-9A1E-D96538CDDA9C}"/>
              </a:ext>
            </a:extLst>
          </p:cNvPr>
          <p:cNvSpPr>
            <a:spLocks noGrp="1"/>
          </p:cNvSpPr>
          <p:nvPr>
            <p:ph type="body" sz="quarter" idx="10"/>
          </p:nvPr>
        </p:nvSpPr>
        <p:spPr>
          <a:xfrm>
            <a:off x="1621701" y="489702"/>
            <a:ext cx="6150699" cy="498598"/>
          </a:xfrm>
        </p:spPr>
        <p:txBody>
          <a:bodyPr/>
          <a:lstStyle/>
          <a:p>
            <a:r>
              <a:rPr lang="en-US" altLang="zh-CN" dirty="0">
                <a:latin typeface="Microsoft YaHei" panose="020B0503020204020204" pitchFamily="34" charset="-122"/>
                <a:ea typeface="Microsoft YaHei" panose="020B0503020204020204" pitchFamily="34" charset="-122"/>
                <a:cs typeface="宋体" panose="02010600030101010101" pitchFamily="2" charset="-122"/>
              </a:rPr>
              <a:t>Part II. Evolutionary Computation Framework</a:t>
            </a:r>
            <a:endParaRPr lang="zh-CN" altLang="en-US" dirty="0">
              <a:latin typeface="Microsoft YaHei" panose="020B0503020204020204" pitchFamily="34" charset="-122"/>
              <a:ea typeface="Microsoft YaHei" panose="020B0503020204020204" pitchFamily="34" charset="-122"/>
            </a:endParaRPr>
          </a:p>
        </p:txBody>
      </p:sp>
      <p:sp>
        <p:nvSpPr>
          <p:cNvPr id="3" name="灯片编号占位符 2">
            <a:extLst>
              <a:ext uri="{FF2B5EF4-FFF2-40B4-BE49-F238E27FC236}">
                <a16:creationId xmlns:a16="http://schemas.microsoft.com/office/drawing/2014/main" id="{4B19B47F-46EB-8444-A808-4A36FAAFFF42}"/>
              </a:ext>
            </a:extLst>
          </p:cNvPr>
          <p:cNvSpPr>
            <a:spLocks noGrp="1"/>
          </p:cNvSpPr>
          <p:nvPr>
            <p:ph type="sldNum" sz="quarter" idx="4"/>
          </p:nvPr>
        </p:nvSpPr>
        <p:spPr/>
        <p:txBody>
          <a:bodyPr/>
          <a:lstStyle/>
          <a:p>
            <a:r>
              <a:rPr lang="en-US" altLang="zh-CN" dirty="0"/>
              <a:t>Page</a:t>
            </a:r>
            <a:r>
              <a:rPr lang="zh-CN" altLang="en-US" dirty="0"/>
              <a:t> </a:t>
            </a:r>
            <a:fld id="{75168D04-7926-484C-B90B-2D13ABC6EC67}" type="slidenum">
              <a:rPr lang="zh-CN" altLang="en-US" smtClean="0"/>
              <a:pPr/>
              <a:t>13</a:t>
            </a:fld>
            <a:r>
              <a:rPr lang="zh-CN" altLang="en-US" dirty="0"/>
              <a:t> </a:t>
            </a:r>
          </a:p>
        </p:txBody>
      </p:sp>
      <p:sp>
        <p:nvSpPr>
          <p:cNvPr id="4" name="页脚占位符 3">
            <a:extLst>
              <a:ext uri="{FF2B5EF4-FFF2-40B4-BE49-F238E27FC236}">
                <a16:creationId xmlns:a16="http://schemas.microsoft.com/office/drawing/2014/main" id="{42C9B930-4E15-B34F-B636-DF87820D6B00}"/>
              </a:ext>
            </a:extLst>
          </p:cNvPr>
          <p:cNvSpPr>
            <a:spLocks noGrp="1"/>
          </p:cNvSpPr>
          <p:nvPr>
            <p:ph type="ftr" sz="quarter" idx="3"/>
          </p:nvPr>
        </p:nvSpPr>
        <p:spPr/>
        <p:txBody>
          <a:bodyPr/>
          <a:lstStyle/>
          <a:p>
            <a:r>
              <a:rPr lang="en-US" altLang="zh-CN"/>
              <a:t>Research,Innovation and Entrepreneurship</a:t>
            </a:r>
            <a:endParaRPr lang="zh-CN" altLang="en-US"/>
          </a:p>
        </p:txBody>
      </p:sp>
      <p:cxnSp>
        <p:nvCxnSpPr>
          <p:cNvPr id="10" name="肘形连接符 9">
            <a:extLst>
              <a:ext uri="{FF2B5EF4-FFF2-40B4-BE49-F238E27FC236}">
                <a16:creationId xmlns:a16="http://schemas.microsoft.com/office/drawing/2014/main" id="{D3A5F5AD-CE5A-8B47-AF2B-9FB2E6EDF122}"/>
              </a:ext>
            </a:extLst>
          </p:cNvPr>
          <p:cNvCxnSpPr>
            <a:stCxn id="18" idx="0"/>
            <a:endCxn id="25" idx="2"/>
          </p:cNvCxnSpPr>
          <p:nvPr/>
        </p:nvCxnSpPr>
        <p:spPr>
          <a:xfrm rot="5400000" flipH="1" flipV="1">
            <a:off x="9515332" y="2291816"/>
            <a:ext cx="616182" cy="1704495"/>
          </a:xfrm>
          <a:prstGeom prst="bentConnector2">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5BFFF766-5D2E-464C-9AFB-8D6080984A42}"/>
              </a:ext>
            </a:extLst>
          </p:cNvPr>
          <p:cNvSpPr txBox="1"/>
          <p:nvPr/>
        </p:nvSpPr>
        <p:spPr>
          <a:xfrm>
            <a:off x="395431" y="1158261"/>
            <a:ext cx="7752889" cy="373031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CN" sz="2000" b="1" dirty="0">
                <a:latin typeface="Times New Roman" panose="02020603050405020304" pitchFamily="18" charset="0"/>
                <a:cs typeface="Times New Roman" panose="02020603050405020304" pitchFamily="18" charset="0"/>
              </a:rPr>
              <a:t>Mutation</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Delay: Every </a:t>
            </a:r>
            <a:r>
              <a:rPr kumimoji="1" lang="zh-CN" altLang="en-US" sz="2000" dirty="0">
                <a:latin typeface="Times New Roman" panose="02020603050405020304" pitchFamily="18" charset="0"/>
                <a:cs typeface="Times New Roman" panose="02020603050405020304" pitchFamily="18" charset="0"/>
              </a:rPr>
              <a:t>“</a:t>
            </a:r>
            <a:r>
              <a:rPr kumimoji="1" lang="en-US" altLang="zh-CN" sz="2000" dirty="0">
                <a:latin typeface="Times New Roman" panose="02020603050405020304" pitchFamily="18" charset="0"/>
                <a:cs typeface="Times New Roman" panose="02020603050405020304" pitchFamily="18" charset="0"/>
              </a:rPr>
              <a:t>Stay</a:t>
            </a:r>
            <a:r>
              <a:rPr kumimoji="1" lang="zh-CN" altLang="en-US" sz="2000" dirty="0">
                <a:latin typeface="Times New Roman" panose="02020603050405020304" pitchFamily="18" charset="0"/>
                <a:cs typeface="Times New Roman" panose="02020603050405020304" pitchFamily="18" charset="0"/>
              </a:rPr>
              <a:t>”</a:t>
            </a:r>
            <a:r>
              <a:rPr kumimoji="1" lang="en-US" altLang="zh-CN" sz="2000" dirty="0">
                <a:latin typeface="Times New Roman" panose="02020603050405020304" pitchFamily="18" charset="0"/>
                <a:cs typeface="Times New Roman" panose="02020603050405020304" pitchFamily="18" charset="0"/>
              </a:rPr>
              <a:t> action will be recorded by a matrix, it is obvious that the goods will large delay is not very efficient.</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Choose several goods in each Warehouse that have the largest delay number and change it may help improve the solution, that is the Mutation.</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Randomly generate a new order of its own Solution. </a:t>
            </a:r>
          </a:p>
          <a:p>
            <a:pPr marL="800100" lvl="1" indent="-342900">
              <a:lnSpc>
                <a:spcPct val="150000"/>
              </a:lnSpc>
              <a:buFont typeface="Arial" panose="020B0604020202020204" pitchFamily="34" charset="0"/>
              <a:buChar char="•"/>
            </a:pPr>
            <a:endParaRPr kumimoji="1" lang="en-US" altLang="zh-CN" sz="2000" dirty="0">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AD2E6AE2-DD94-EE40-8E36-98C6AB1BA266}"/>
              </a:ext>
            </a:extLst>
          </p:cNvPr>
          <p:cNvSpPr/>
          <p:nvPr/>
        </p:nvSpPr>
        <p:spPr>
          <a:xfrm>
            <a:off x="8816371" y="3452156"/>
            <a:ext cx="309622" cy="30962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a:extLst>
              <a:ext uri="{FF2B5EF4-FFF2-40B4-BE49-F238E27FC236}">
                <a16:creationId xmlns:a16="http://schemas.microsoft.com/office/drawing/2014/main" id="{843A7F1F-E650-3F4B-8B94-475D66C99B66}"/>
              </a:ext>
            </a:extLst>
          </p:cNvPr>
          <p:cNvSpPr/>
          <p:nvPr/>
        </p:nvSpPr>
        <p:spPr>
          <a:xfrm>
            <a:off x="10675671" y="2705330"/>
            <a:ext cx="261283" cy="26128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1" name="肘形连接符 20">
            <a:extLst>
              <a:ext uri="{FF2B5EF4-FFF2-40B4-BE49-F238E27FC236}">
                <a16:creationId xmlns:a16="http://schemas.microsoft.com/office/drawing/2014/main" id="{25882621-43B6-9843-9EA4-946449C6B991}"/>
              </a:ext>
            </a:extLst>
          </p:cNvPr>
          <p:cNvCxnSpPr>
            <a:cxnSpLocks/>
          </p:cNvCxnSpPr>
          <p:nvPr/>
        </p:nvCxnSpPr>
        <p:spPr>
          <a:xfrm flipV="1">
            <a:off x="9125987" y="2884575"/>
            <a:ext cx="1549684" cy="773760"/>
          </a:xfrm>
          <a:prstGeom prst="bentConnector3">
            <a:avLst>
              <a:gd name="adj1" fmla="val 64586"/>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4184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6FF5974-5241-A04F-9A1E-D96538CDDA9C}"/>
              </a:ext>
            </a:extLst>
          </p:cNvPr>
          <p:cNvSpPr>
            <a:spLocks noGrp="1"/>
          </p:cNvSpPr>
          <p:nvPr>
            <p:ph type="body" sz="quarter" idx="10"/>
          </p:nvPr>
        </p:nvSpPr>
        <p:spPr>
          <a:xfrm>
            <a:off x="1621701" y="489702"/>
            <a:ext cx="6150699" cy="498598"/>
          </a:xfrm>
        </p:spPr>
        <p:txBody>
          <a:bodyPr/>
          <a:lstStyle/>
          <a:p>
            <a:r>
              <a:rPr lang="en-US" altLang="zh-CN" dirty="0">
                <a:latin typeface="Microsoft YaHei" panose="020B0503020204020204" pitchFamily="34" charset="-122"/>
                <a:ea typeface="Microsoft YaHei" panose="020B0503020204020204" pitchFamily="34" charset="-122"/>
                <a:cs typeface="宋体" panose="02010600030101010101" pitchFamily="2" charset="-122"/>
              </a:rPr>
              <a:t>Part II. Evolutionary Computation Framework</a:t>
            </a:r>
            <a:endParaRPr lang="zh-CN" altLang="en-US" dirty="0">
              <a:latin typeface="Microsoft YaHei" panose="020B0503020204020204" pitchFamily="34" charset="-122"/>
              <a:ea typeface="Microsoft YaHei" panose="020B0503020204020204" pitchFamily="34" charset="-122"/>
            </a:endParaRPr>
          </a:p>
        </p:txBody>
      </p:sp>
      <p:sp>
        <p:nvSpPr>
          <p:cNvPr id="3" name="灯片编号占位符 2">
            <a:extLst>
              <a:ext uri="{FF2B5EF4-FFF2-40B4-BE49-F238E27FC236}">
                <a16:creationId xmlns:a16="http://schemas.microsoft.com/office/drawing/2014/main" id="{4B19B47F-46EB-8444-A808-4A36FAAFFF42}"/>
              </a:ext>
            </a:extLst>
          </p:cNvPr>
          <p:cNvSpPr>
            <a:spLocks noGrp="1"/>
          </p:cNvSpPr>
          <p:nvPr>
            <p:ph type="sldNum" sz="quarter" idx="4"/>
          </p:nvPr>
        </p:nvSpPr>
        <p:spPr/>
        <p:txBody>
          <a:bodyPr/>
          <a:lstStyle/>
          <a:p>
            <a:r>
              <a:rPr lang="en-US" altLang="zh-CN" dirty="0"/>
              <a:t>Page</a:t>
            </a:r>
            <a:r>
              <a:rPr lang="zh-CN" altLang="en-US" dirty="0"/>
              <a:t> </a:t>
            </a:r>
            <a:fld id="{75168D04-7926-484C-B90B-2D13ABC6EC67}" type="slidenum">
              <a:rPr lang="zh-CN" altLang="en-US" smtClean="0"/>
              <a:pPr/>
              <a:t>14</a:t>
            </a:fld>
            <a:r>
              <a:rPr lang="zh-CN" altLang="en-US" dirty="0"/>
              <a:t> </a:t>
            </a:r>
          </a:p>
        </p:txBody>
      </p:sp>
      <p:sp>
        <p:nvSpPr>
          <p:cNvPr id="4" name="页脚占位符 3">
            <a:extLst>
              <a:ext uri="{FF2B5EF4-FFF2-40B4-BE49-F238E27FC236}">
                <a16:creationId xmlns:a16="http://schemas.microsoft.com/office/drawing/2014/main" id="{42C9B930-4E15-B34F-B636-DF87820D6B00}"/>
              </a:ext>
            </a:extLst>
          </p:cNvPr>
          <p:cNvSpPr>
            <a:spLocks noGrp="1"/>
          </p:cNvSpPr>
          <p:nvPr>
            <p:ph type="ftr" sz="quarter" idx="3"/>
          </p:nvPr>
        </p:nvSpPr>
        <p:spPr/>
        <p:txBody>
          <a:bodyPr/>
          <a:lstStyle/>
          <a:p>
            <a:r>
              <a:rPr lang="en-US" altLang="zh-CN"/>
              <a:t>Research,Innovation and Entrepreneurship</a:t>
            </a:r>
            <a:endParaRPr lang="zh-CN" altLang="en-US"/>
          </a:p>
        </p:txBody>
      </p:sp>
      <p:sp>
        <p:nvSpPr>
          <p:cNvPr id="8" name="文本框 7">
            <a:extLst>
              <a:ext uri="{FF2B5EF4-FFF2-40B4-BE49-F238E27FC236}">
                <a16:creationId xmlns:a16="http://schemas.microsoft.com/office/drawing/2014/main" id="{5BFFF766-5D2E-464C-9AFB-8D6080984A42}"/>
              </a:ext>
            </a:extLst>
          </p:cNvPr>
          <p:cNvSpPr txBox="1"/>
          <p:nvPr/>
        </p:nvSpPr>
        <p:spPr>
          <a:xfrm>
            <a:off x="395431" y="1158261"/>
            <a:ext cx="10865045" cy="465364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CN" sz="2000" b="1" dirty="0">
                <a:latin typeface="Times New Roman" panose="02020603050405020304" pitchFamily="18" charset="0"/>
                <a:cs typeface="Times New Roman" panose="02020603050405020304" pitchFamily="18" charset="0"/>
              </a:rPr>
              <a:t>Population</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The number of Solutions in the Problem. (10, for example)</a:t>
            </a:r>
          </a:p>
          <a:p>
            <a:pPr marL="800100" lvl="1" indent="-342900">
              <a:lnSpc>
                <a:spcPct val="150000"/>
              </a:lnSpc>
              <a:buFont typeface="Arial" panose="020B0604020202020204" pitchFamily="34" charset="0"/>
              <a:buChar char="•"/>
            </a:pPr>
            <a:endParaRPr kumimoji="1" lang="en-US" altLang="zh-CN" sz="20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kumimoji="1" lang="en-US" altLang="zh-CN" sz="2000" b="1" dirty="0">
                <a:latin typeface="Times New Roman" panose="02020603050405020304" pitchFamily="18" charset="0"/>
                <a:cs typeface="Times New Roman" panose="02020603050405020304" pitchFamily="18" charset="0"/>
              </a:rPr>
              <a:t>Generation</a:t>
            </a:r>
            <a:endParaRPr kumimoji="1" lang="en-US" altLang="zh-CN" sz="2000"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The max iteration in the EC process.(150, for example)</a:t>
            </a:r>
          </a:p>
          <a:p>
            <a:pPr marL="800100" lvl="1" indent="-342900">
              <a:lnSpc>
                <a:spcPct val="150000"/>
              </a:lnSpc>
              <a:buFont typeface="Arial" panose="020B0604020202020204" pitchFamily="34" charset="0"/>
              <a:buChar char="•"/>
            </a:pPr>
            <a:endParaRPr kumimoji="1" lang="en-US" altLang="zh-CN" sz="2000"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endParaRPr kumimoji="1" lang="en-US" altLang="zh-CN" sz="20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They depends on the computational resource you have. </a:t>
            </a:r>
          </a:p>
          <a:p>
            <a:pPr marL="342900"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Generally speaking, the larger the better, but will take longer time and consume more computing power.</a:t>
            </a:r>
          </a:p>
        </p:txBody>
      </p:sp>
    </p:spTree>
    <p:extLst>
      <p:ext uri="{BB962C8B-B14F-4D97-AF65-F5344CB8AC3E}">
        <p14:creationId xmlns:p14="http://schemas.microsoft.com/office/powerpoint/2010/main" val="1072694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a:extLst>
              <a:ext uri="{FF2B5EF4-FFF2-40B4-BE49-F238E27FC236}">
                <a16:creationId xmlns:a16="http://schemas.microsoft.com/office/drawing/2014/main" id="{4FC0EB27-5041-5349-8657-C93367BE6938}"/>
              </a:ext>
            </a:extLst>
          </p:cNvPr>
          <p:cNvSpPr/>
          <p:nvPr/>
        </p:nvSpPr>
        <p:spPr>
          <a:xfrm>
            <a:off x="7565007" y="1766045"/>
            <a:ext cx="4104198" cy="42865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kumimoji="1" lang="zh-CN" altLang="en-US" dirty="0"/>
          </a:p>
        </p:txBody>
      </p:sp>
      <p:sp>
        <p:nvSpPr>
          <p:cNvPr id="2" name="文本占位符 1">
            <a:extLst>
              <a:ext uri="{FF2B5EF4-FFF2-40B4-BE49-F238E27FC236}">
                <a16:creationId xmlns:a16="http://schemas.microsoft.com/office/drawing/2014/main" id="{A6FF5974-5241-A04F-9A1E-D96538CDDA9C}"/>
              </a:ext>
            </a:extLst>
          </p:cNvPr>
          <p:cNvSpPr>
            <a:spLocks noGrp="1"/>
          </p:cNvSpPr>
          <p:nvPr>
            <p:ph type="body" sz="quarter" idx="10"/>
          </p:nvPr>
        </p:nvSpPr>
        <p:spPr>
          <a:xfrm>
            <a:off x="1621701" y="489702"/>
            <a:ext cx="6150699" cy="498598"/>
          </a:xfrm>
        </p:spPr>
        <p:txBody>
          <a:bodyPr/>
          <a:lstStyle/>
          <a:p>
            <a:r>
              <a:rPr lang="en-US" altLang="zh-CN" dirty="0">
                <a:latin typeface="Microsoft YaHei" panose="020B0503020204020204" pitchFamily="34" charset="-122"/>
                <a:ea typeface="Microsoft YaHei" panose="020B0503020204020204" pitchFamily="34" charset="-122"/>
                <a:cs typeface="宋体" panose="02010600030101010101" pitchFamily="2" charset="-122"/>
              </a:rPr>
              <a:t>Part II. Evolutionary Computation Framework</a:t>
            </a:r>
            <a:endParaRPr lang="zh-CN" altLang="en-US" dirty="0">
              <a:latin typeface="Microsoft YaHei" panose="020B0503020204020204" pitchFamily="34" charset="-122"/>
              <a:ea typeface="Microsoft YaHei" panose="020B0503020204020204" pitchFamily="34" charset="-122"/>
            </a:endParaRPr>
          </a:p>
        </p:txBody>
      </p:sp>
      <p:sp>
        <p:nvSpPr>
          <p:cNvPr id="3" name="灯片编号占位符 2">
            <a:extLst>
              <a:ext uri="{FF2B5EF4-FFF2-40B4-BE49-F238E27FC236}">
                <a16:creationId xmlns:a16="http://schemas.microsoft.com/office/drawing/2014/main" id="{4B19B47F-46EB-8444-A808-4A36FAAFFF42}"/>
              </a:ext>
            </a:extLst>
          </p:cNvPr>
          <p:cNvSpPr>
            <a:spLocks noGrp="1"/>
          </p:cNvSpPr>
          <p:nvPr>
            <p:ph type="sldNum" sz="quarter" idx="4"/>
          </p:nvPr>
        </p:nvSpPr>
        <p:spPr/>
        <p:txBody>
          <a:bodyPr/>
          <a:lstStyle/>
          <a:p>
            <a:r>
              <a:rPr lang="en-US" altLang="zh-CN" dirty="0"/>
              <a:t>Page</a:t>
            </a:r>
            <a:r>
              <a:rPr lang="zh-CN" altLang="en-US" dirty="0"/>
              <a:t> </a:t>
            </a:r>
            <a:fld id="{75168D04-7926-484C-B90B-2D13ABC6EC67}" type="slidenum">
              <a:rPr lang="zh-CN" altLang="en-US" smtClean="0"/>
              <a:pPr/>
              <a:t>15</a:t>
            </a:fld>
            <a:r>
              <a:rPr lang="zh-CN" altLang="en-US" dirty="0"/>
              <a:t> </a:t>
            </a:r>
          </a:p>
        </p:txBody>
      </p:sp>
      <p:sp>
        <p:nvSpPr>
          <p:cNvPr id="4" name="页脚占位符 3">
            <a:extLst>
              <a:ext uri="{FF2B5EF4-FFF2-40B4-BE49-F238E27FC236}">
                <a16:creationId xmlns:a16="http://schemas.microsoft.com/office/drawing/2014/main" id="{42C9B930-4E15-B34F-B636-DF87820D6B00}"/>
              </a:ext>
            </a:extLst>
          </p:cNvPr>
          <p:cNvSpPr>
            <a:spLocks noGrp="1"/>
          </p:cNvSpPr>
          <p:nvPr>
            <p:ph type="ftr" sz="quarter" idx="3"/>
          </p:nvPr>
        </p:nvSpPr>
        <p:spPr/>
        <p:txBody>
          <a:bodyPr/>
          <a:lstStyle/>
          <a:p>
            <a:r>
              <a:rPr lang="en-US" altLang="zh-CN"/>
              <a:t>Research,Innovation and Entrepreneurship</a:t>
            </a:r>
            <a:endParaRPr lang="zh-CN" altLang="en-US"/>
          </a:p>
        </p:txBody>
      </p:sp>
      <p:sp>
        <p:nvSpPr>
          <p:cNvPr id="8" name="文本框 7">
            <a:extLst>
              <a:ext uri="{FF2B5EF4-FFF2-40B4-BE49-F238E27FC236}">
                <a16:creationId xmlns:a16="http://schemas.microsoft.com/office/drawing/2014/main" id="{5BFFF766-5D2E-464C-9AFB-8D6080984A42}"/>
              </a:ext>
            </a:extLst>
          </p:cNvPr>
          <p:cNvSpPr txBox="1"/>
          <p:nvPr/>
        </p:nvSpPr>
        <p:spPr>
          <a:xfrm>
            <a:off x="395432" y="1158261"/>
            <a:ext cx="6960866" cy="557697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CN" sz="2000" b="1" dirty="0">
                <a:latin typeface="Times New Roman" panose="02020603050405020304" pitchFamily="18" charset="0"/>
                <a:cs typeface="Times New Roman" panose="02020603050405020304" pitchFamily="18" charset="0"/>
              </a:rPr>
              <a:t>Crossover</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Choose two well performed Overall solution , and make a hybrid of them may help to get a better Solution.</a:t>
            </a:r>
          </a:p>
          <a:p>
            <a:pPr marL="914400" lvl="1" indent="-457200">
              <a:lnSpc>
                <a:spcPct val="150000"/>
              </a:lnSpc>
              <a:buFont typeface="+mj-lt"/>
              <a:buAutoNum type="arabicPeriod"/>
            </a:pPr>
            <a:r>
              <a:rPr kumimoji="1" lang="en-US" altLang="zh-CN" sz="2000" dirty="0">
                <a:latin typeface="Times New Roman" panose="02020603050405020304" pitchFamily="18" charset="0"/>
                <a:cs typeface="Times New Roman" panose="02020603050405020304" pitchFamily="18" charset="0"/>
              </a:rPr>
              <a:t>Get the delay Matrix of each solution(A and B), M1 and M2.</a:t>
            </a:r>
          </a:p>
          <a:p>
            <a:pPr marL="914400" lvl="1" indent="-457200">
              <a:lnSpc>
                <a:spcPct val="150000"/>
              </a:lnSpc>
              <a:buFont typeface="+mj-lt"/>
              <a:buAutoNum type="arabicPeriod"/>
            </a:pPr>
            <a:r>
              <a:rPr kumimoji="1" lang="en-US" altLang="zh-CN" sz="2000" dirty="0">
                <a:latin typeface="Times New Roman" panose="02020603050405020304" pitchFamily="18" charset="0"/>
                <a:cs typeface="Times New Roman" panose="02020603050405020304" pitchFamily="18" charset="0"/>
              </a:rPr>
              <a:t>Get M=M1-M2, and choose several largest elements in the Matrix, which means the solution in Solution B is better.</a:t>
            </a:r>
          </a:p>
          <a:p>
            <a:pPr marL="914400" lvl="1" indent="-457200">
              <a:lnSpc>
                <a:spcPct val="150000"/>
              </a:lnSpc>
              <a:buFont typeface="+mj-lt"/>
              <a:buAutoNum type="arabicPeriod"/>
            </a:pPr>
            <a:r>
              <a:rPr kumimoji="1" lang="en-US" altLang="zh-CN" sz="2000" dirty="0">
                <a:latin typeface="Times New Roman" panose="02020603050405020304" pitchFamily="18" charset="0"/>
                <a:cs typeface="Times New Roman" panose="02020603050405020304" pitchFamily="18" charset="0"/>
              </a:rPr>
              <a:t>Change the single solution in Solution A with the single solution in Solution B respectively.</a:t>
            </a:r>
          </a:p>
          <a:p>
            <a:pPr marL="914400" lvl="1" indent="-457200">
              <a:lnSpc>
                <a:spcPct val="150000"/>
              </a:lnSpc>
              <a:buFont typeface="+mj-lt"/>
              <a:buAutoNum type="arabicPeriod"/>
            </a:pPr>
            <a:r>
              <a:rPr kumimoji="1" lang="en-US" altLang="zh-CN" sz="2000" dirty="0">
                <a:latin typeface="Times New Roman" panose="02020603050405020304" pitchFamily="18" charset="0"/>
                <a:cs typeface="Times New Roman" panose="02020603050405020304" pitchFamily="18" charset="0"/>
              </a:rPr>
              <a:t>Get the child Solution.</a:t>
            </a:r>
          </a:p>
          <a:p>
            <a:pPr marL="800100" lvl="1" indent="-342900">
              <a:lnSpc>
                <a:spcPct val="150000"/>
              </a:lnSpc>
              <a:buFont typeface="Arial" panose="020B0604020202020204" pitchFamily="34" charset="0"/>
              <a:buChar char="•"/>
            </a:pPr>
            <a:endParaRPr kumimoji="1" lang="en-US" altLang="zh-CN" sz="2000" dirty="0">
              <a:latin typeface="Times New Roman" panose="02020603050405020304" pitchFamily="18" charset="0"/>
              <a:cs typeface="Times New Roman" panose="02020603050405020304" pitchFamily="18" charset="0"/>
            </a:endParaRPr>
          </a:p>
        </p:txBody>
      </p:sp>
      <p:grpSp>
        <p:nvGrpSpPr>
          <p:cNvPr id="6" name="组合 5">
            <a:extLst>
              <a:ext uri="{FF2B5EF4-FFF2-40B4-BE49-F238E27FC236}">
                <a16:creationId xmlns:a16="http://schemas.microsoft.com/office/drawing/2014/main" id="{60F9D3F1-AE9A-C342-A7F3-D11696EBE9D1}"/>
              </a:ext>
            </a:extLst>
          </p:cNvPr>
          <p:cNvGrpSpPr/>
          <p:nvPr/>
        </p:nvGrpSpPr>
        <p:grpSpPr>
          <a:xfrm>
            <a:off x="7825907" y="2307056"/>
            <a:ext cx="1632468" cy="1013654"/>
            <a:chOff x="8260953" y="2196382"/>
            <a:chExt cx="2676001" cy="1517875"/>
          </a:xfrm>
        </p:grpSpPr>
        <p:sp>
          <p:nvSpPr>
            <p:cNvPr id="11" name="圆角矩形 10">
              <a:extLst>
                <a:ext uri="{FF2B5EF4-FFF2-40B4-BE49-F238E27FC236}">
                  <a16:creationId xmlns:a16="http://schemas.microsoft.com/office/drawing/2014/main" id="{359EE4EC-E4D9-6843-B7AB-1D7BC215AE73}"/>
                </a:ext>
              </a:extLst>
            </p:cNvPr>
            <p:cNvSpPr/>
            <p:nvPr/>
          </p:nvSpPr>
          <p:spPr>
            <a:xfrm>
              <a:off x="8260953" y="2196382"/>
              <a:ext cx="2676001" cy="1517875"/>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100" dirty="0"/>
                <a:t>Solution A (delay 43):</a:t>
              </a:r>
              <a:endParaRPr kumimoji="1" lang="zh-CN" altLang="en-US" sz="1100" dirty="0"/>
            </a:p>
          </p:txBody>
        </p:sp>
        <p:sp>
          <p:nvSpPr>
            <p:cNvPr id="18" name="矩形 17">
              <a:extLst>
                <a:ext uri="{FF2B5EF4-FFF2-40B4-BE49-F238E27FC236}">
                  <a16:creationId xmlns:a16="http://schemas.microsoft.com/office/drawing/2014/main" id="{AD2E6AE2-DD94-EE40-8E36-98C6AB1BA266}"/>
                </a:ext>
              </a:extLst>
            </p:cNvPr>
            <p:cNvSpPr/>
            <p:nvPr/>
          </p:nvSpPr>
          <p:spPr>
            <a:xfrm>
              <a:off x="8670588" y="3363281"/>
              <a:ext cx="309622" cy="30962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a:extLst>
                <a:ext uri="{FF2B5EF4-FFF2-40B4-BE49-F238E27FC236}">
                  <a16:creationId xmlns:a16="http://schemas.microsoft.com/office/drawing/2014/main" id="{843A7F1F-E650-3F4B-8B94-475D66C99B66}"/>
                </a:ext>
              </a:extLst>
            </p:cNvPr>
            <p:cNvSpPr/>
            <p:nvPr/>
          </p:nvSpPr>
          <p:spPr>
            <a:xfrm>
              <a:off x="10529888" y="2616455"/>
              <a:ext cx="261283" cy="26128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1" name="肘形连接符 20">
              <a:extLst>
                <a:ext uri="{FF2B5EF4-FFF2-40B4-BE49-F238E27FC236}">
                  <a16:creationId xmlns:a16="http://schemas.microsoft.com/office/drawing/2014/main" id="{25882621-43B6-9843-9EA4-946449C6B991}"/>
                </a:ext>
              </a:extLst>
            </p:cNvPr>
            <p:cNvCxnSpPr>
              <a:cxnSpLocks/>
            </p:cNvCxnSpPr>
            <p:nvPr/>
          </p:nvCxnSpPr>
          <p:spPr>
            <a:xfrm flipV="1">
              <a:off x="8980204" y="2764878"/>
              <a:ext cx="1549684" cy="773760"/>
            </a:xfrm>
            <a:prstGeom prst="bentConnector3">
              <a:avLst>
                <a:gd name="adj1" fmla="val 64586"/>
              </a:avLst>
            </a:prstGeom>
            <a:ln w="31750">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组合 13">
            <a:extLst>
              <a:ext uri="{FF2B5EF4-FFF2-40B4-BE49-F238E27FC236}">
                <a16:creationId xmlns:a16="http://schemas.microsoft.com/office/drawing/2014/main" id="{BB58064D-5307-384D-AD34-CAC3E5EE5674}"/>
              </a:ext>
            </a:extLst>
          </p:cNvPr>
          <p:cNvGrpSpPr/>
          <p:nvPr/>
        </p:nvGrpSpPr>
        <p:grpSpPr>
          <a:xfrm>
            <a:off x="9747860" y="2307055"/>
            <a:ext cx="1632468" cy="1013653"/>
            <a:chOff x="8260953" y="2196382"/>
            <a:chExt cx="2676001" cy="1517875"/>
          </a:xfrm>
        </p:grpSpPr>
        <p:sp>
          <p:nvSpPr>
            <p:cNvPr id="15" name="圆角矩形 14">
              <a:extLst>
                <a:ext uri="{FF2B5EF4-FFF2-40B4-BE49-F238E27FC236}">
                  <a16:creationId xmlns:a16="http://schemas.microsoft.com/office/drawing/2014/main" id="{CF252865-2D07-8840-8994-B2453BBE2DC7}"/>
                </a:ext>
              </a:extLst>
            </p:cNvPr>
            <p:cNvSpPr/>
            <p:nvPr/>
          </p:nvSpPr>
          <p:spPr>
            <a:xfrm>
              <a:off x="8260953" y="2196382"/>
              <a:ext cx="2676001" cy="1517875"/>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050" dirty="0"/>
                <a:t>Solution B (delay 12):</a:t>
              </a:r>
              <a:endParaRPr kumimoji="1" lang="zh-CN" altLang="en-US" sz="1050" dirty="0"/>
            </a:p>
          </p:txBody>
        </p:sp>
        <p:sp>
          <p:nvSpPr>
            <p:cNvPr id="16" name="矩形 15">
              <a:extLst>
                <a:ext uri="{FF2B5EF4-FFF2-40B4-BE49-F238E27FC236}">
                  <a16:creationId xmlns:a16="http://schemas.microsoft.com/office/drawing/2014/main" id="{8CAB6B5C-D53B-E941-BA20-9E2953AEA766}"/>
                </a:ext>
              </a:extLst>
            </p:cNvPr>
            <p:cNvSpPr/>
            <p:nvPr/>
          </p:nvSpPr>
          <p:spPr>
            <a:xfrm>
              <a:off x="8670588" y="3363281"/>
              <a:ext cx="309622" cy="30962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50"/>
            </a:p>
          </p:txBody>
        </p:sp>
        <p:sp>
          <p:nvSpPr>
            <p:cNvPr id="17" name="椭圆 16">
              <a:extLst>
                <a:ext uri="{FF2B5EF4-FFF2-40B4-BE49-F238E27FC236}">
                  <a16:creationId xmlns:a16="http://schemas.microsoft.com/office/drawing/2014/main" id="{25038736-D846-D74A-BE59-500311FECECF}"/>
                </a:ext>
              </a:extLst>
            </p:cNvPr>
            <p:cNvSpPr/>
            <p:nvPr/>
          </p:nvSpPr>
          <p:spPr>
            <a:xfrm>
              <a:off x="10529888" y="2616455"/>
              <a:ext cx="261283" cy="26128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50"/>
            </a:p>
          </p:txBody>
        </p:sp>
        <p:cxnSp>
          <p:nvCxnSpPr>
            <p:cNvPr id="19" name="肘形连接符 18">
              <a:extLst>
                <a:ext uri="{FF2B5EF4-FFF2-40B4-BE49-F238E27FC236}">
                  <a16:creationId xmlns:a16="http://schemas.microsoft.com/office/drawing/2014/main" id="{EC955505-B5CC-4B46-B203-FDFFA9025BBB}"/>
                </a:ext>
              </a:extLst>
            </p:cNvPr>
            <p:cNvCxnSpPr>
              <a:cxnSpLocks/>
            </p:cNvCxnSpPr>
            <p:nvPr/>
          </p:nvCxnSpPr>
          <p:spPr>
            <a:xfrm flipV="1">
              <a:off x="8980204" y="2764878"/>
              <a:ext cx="1549684" cy="773760"/>
            </a:xfrm>
            <a:prstGeom prst="bentConnector3">
              <a:avLst>
                <a:gd name="adj1" fmla="val 30774"/>
              </a:avLst>
            </a:prstGeom>
            <a:ln w="31750">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组合 21">
            <a:extLst>
              <a:ext uri="{FF2B5EF4-FFF2-40B4-BE49-F238E27FC236}">
                <a16:creationId xmlns:a16="http://schemas.microsoft.com/office/drawing/2014/main" id="{6AFD3D2D-72DC-CA48-BDAB-CA9769A0C35A}"/>
              </a:ext>
            </a:extLst>
          </p:cNvPr>
          <p:cNvGrpSpPr/>
          <p:nvPr/>
        </p:nvGrpSpPr>
        <p:grpSpPr>
          <a:xfrm>
            <a:off x="8897420" y="4574760"/>
            <a:ext cx="1632468" cy="1013654"/>
            <a:chOff x="8260953" y="2196382"/>
            <a:chExt cx="2676001" cy="1517875"/>
          </a:xfrm>
        </p:grpSpPr>
        <p:sp>
          <p:nvSpPr>
            <p:cNvPr id="23" name="圆角矩形 22">
              <a:extLst>
                <a:ext uri="{FF2B5EF4-FFF2-40B4-BE49-F238E27FC236}">
                  <a16:creationId xmlns:a16="http://schemas.microsoft.com/office/drawing/2014/main" id="{73735B85-368A-B34A-A3D0-1A66AA57132B}"/>
                </a:ext>
              </a:extLst>
            </p:cNvPr>
            <p:cNvSpPr/>
            <p:nvPr/>
          </p:nvSpPr>
          <p:spPr>
            <a:xfrm>
              <a:off x="8260953" y="2196382"/>
              <a:ext cx="2676001" cy="1517875"/>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100" dirty="0"/>
                <a:t>Solution C (delay ??):</a:t>
              </a:r>
              <a:endParaRPr kumimoji="1" lang="zh-CN" altLang="en-US" sz="1100" dirty="0"/>
            </a:p>
          </p:txBody>
        </p:sp>
        <p:sp>
          <p:nvSpPr>
            <p:cNvPr id="24" name="矩形 23">
              <a:extLst>
                <a:ext uri="{FF2B5EF4-FFF2-40B4-BE49-F238E27FC236}">
                  <a16:creationId xmlns:a16="http://schemas.microsoft.com/office/drawing/2014/main" id="{443DFA0C-8B36-4449-8FC3-6FBABDD30149}"/>
                </a:ext>
              </a:extLst>
            </p:cNvPr>
            <p:cNvSpPr/>
            <p:nvPr/>
          </p:nvSpPr>
          <p:spPr>
            <a:xfrm>
              <a:off x="8670588" y="3363281"/>
              <a:ext cx="309622" cy="30962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a:extLst>
                <a:ext uri="{FF2B5EF4-FFF2-40B4-BE49-F238E27FC236}">
                  <a16:creationId xmlns:a16="http://schemas.microsoft.com/office/drawing/2014/main" id="{1700587D-ED99-C54A-B56D-D28D6A75C745}"/>
                </a:ext>
              </a:extLst>
            </p:cNvPr>
            <p:cNvSpPr/>
            <p:nvPr/>
          </p:nvSpPr>
          <p:spPr>
            <a:xfrm>
              <a:off x="10529888" y="2616455"/>
              <a:ext cx="261283" cy="26128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7" name="肘形连接符 26">
              <a:extLst>
                <a:ext uri="{FF2B5EF4-FFF2-40B4-BE49-F238E27FC236}">
                  <a16:creationId xmlns:a16="http://schemas.microsoft.com/office/drawing/2014/main" id="{4FEA6B13-26C2-3B45-B071-ADC312B653E2}"/>
                </a:ext>
              </a:extLst>
            </p:cNvPr>
            <p:cNvCxnSpPr>
              <a:cxnSpLocks/>
            </p:cNvCxnSpPr>
            <p:nvPr/>
          </p:nvCxnSpPr>
          <p:spPr>
            <a:xfrm flipV="1">
              <a:off x="8980204" y="2764878"/>
              <a:ext cx="1549684" cy="773760"/>
            </a:xfrm>
            <a:prstGeom prst="bentConnector3">
              <a:avLst>
                <a:gd name="adj1" fmla="val 29809"/>
              </a:avLst>
            </a:prstGeom>
            <a:ln w="31750">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右大括号 27">
            <a:extLst>
              <a:ext uri="{FF2B5EF4-FFF2-40B4-BE49-F238E27FC236}">
                <a16:creationId xmlns:a16="http://schemas.microsoft.com/office/drawing/2014/main" id="{812EBA5D-BEAF-3843-A9C3-D536B88EFCAC}"/>
              </a:ext>
            </a:extLst>
          </p:cNvPr>
          <p:cNvSpPr/>
          <p:nvPr/>
        </p:nvSpPr>
        <p:spPr>
          <a:xfrm rot="5400000">
            <a:off x="9040957" y="2899772"/>
            <a:ext cx="1254049" cy="2095928"/>
          </a:xfrm>
          <a:prstGeom prst="rightBrace">
            <a:avLst>
              <a:gd name="adj1" fmla="val 8333"/>
              <a:gd name="adj2" fmla="val 48952"/>
            </a:avLst>
          </a:prstGeom>
          <a:ln w="41275">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9" name="文本框 28">
            <a:extLst>
              <a:ext uri="{FF2B5EF4-FFF2-40B4-BE49-F238E27FC236}">
                <a16:creationId xmlns:a16="http://schemas.microsoft.com/office/drawing/2014/main" id="{A0B04098-655E-BA41-9F83-E3899FE0E21D}"/>
              </a:ext>
            </a:extLst>
          </p:cNvPr>
          <p:cNvSpPr txBox="1"/>
          <p:nvPr/>
        </p:nvSpPr>
        <p:spPr>
          <a:xfrm>
            <a:off x="9021832" y="3611841"/>
            <a:ext cx="1236236" cy="369332"/>
          </a:xfrm>
          <a:prstGeom prst="rect">
            <a:avLst/>
          </a:prstGeom>
          <a:noFill/>
        </p:spPr>
        <p:txBody>
          <a:bodyPr wrap="none" rtlCol="0">
            <a:spAutoFit/>
          </a:bodyPr>
          <a:lstStyle/>
          <a:p>
            <a:r>
              <a:rPr kumimoji="1" lang="en-US" altLang="zh-CN" dirty="0">
                <a:solidFill>
                  <a:schemeClr val="bg1"/>
                </a:solidFill>
              </a:rPr>
              <a:t>Crossover</a:t>
            </a:r>
            <a:endParaRPr kumimoji="1" lang="zh-CN" altLang="en-US" dirty="0">
              <a:solidFill>
                <a:schemeClr val="bg1"/>
              </a:solidFill>
            </a:endParaRPr>
          </a:p>
        </p:txBody>
      </p:sp>
    </p:spTree>
    <p:extLst>
      <p:ext uri="{BB962C8B-B14F-4D97-AF65-F5344CB8AC3E}">
        <p14:creationId xmlns:p14="http://schemas.microsoft.com/office/powerpoint/2010/main" val="3901205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a:extLst>
              <a:ext uri="{FF2B5EF4-FFF2-40B4-BE49-F238E27FC236}">
                <a16:creationId xmlns:a16="http://schemas.microsoft.com/office/drawing/2014/main" id="{4FC0EB27-5041-5349-8657-C93367BE6938}"/>
              </a:ext>
            </a:extLst>
          </p:cNvPr>
          <p:cNvSpPr/>
          <p:nvPr/>
        </p:nvSpPr>
        <p:spPr>
          <a:xfrm>
            <a:off x="6515261" y="1983501"/>
            <a:ext cx="4301647" cy="3108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kumimoji="1" lang="zh-CN" altLang="en-US" dirty="0"/>
          </a:p>
        </p:txBody>
      </p:sp>
      <p:sp>
        <p:nvSpPr>
          <p:cNvPr id="2" name="文本占位符 1">
            <a:extLst>
              <a:ext uri="{FF2B5EF4-FFF2-40B4-BE49-F238E27FC236}">
                <a16:creationId xmlns:a16="http://schemas.microsoft.com/office/drawing/2014/main" id="{A6FF5974-5241-A04F-9A1E-D96538CDDA9C}"/>
              </a:ext>
            </a:extLst>
          </p:cNvPr>
          <p:cNvSpPr>
            <a:spLocks noGrp="1"/>
          </p:cNvSpPr>
          <p:nvPr>
            <p:ph type="body" sz="quarter" idx="10"/>
          </p:nvPr>
        </p:nvSpPr>
        <p:spPr>
          <a:xfrm>
            <a:off x="1621701" y="489702"/>
            <a:ext cx="6150699" cy="498598"/>
          </a:xfrm>
        </p:spPr>
        <p:txBody>
          <a:bodyPr/>
          <a:lstStyle/>
          <a:p>
            <a:r>
              <a:rPr lang="en-US" altLang="zh-CN" dirty="0">
                <a:latin typeface="Microsoft YaHei" panose="020B0503020204020204" pitchFamily="34" charset="-122"/>
                <a:ea typeface="Microsoft YaHei" panose="020B0503020204020204" pitchFamily="34" charset="-122"/>
                <a:cs typeface="宋体" panose="02010600030101010101" pitchFamily="2" charset="-122"/>
              </a:rPr>
              <a:t>Part II. Evolutionary Computation Framework</a:t>
            </a:r>
            <a:endParaRPr lang="zh-CN" altLang="en-US" dirty="0">
              <a:latin typeface="Microsoft YaHei" panose="020B0503020204020204" pitchFamily="34" charset="-122"/>
              <a:ea typeface="Microsoft YaHei" panose="020B0503020204020204" pitchFamily="34" charset="-122"/>
            </a:endParaRPr>
          </a:p>
        </p:txBody>
      </p:sp>
      <p:sp>
        <p:nvSpPr>
          <p:cNvPr id="3" name="灯片编号占位符 2">
            <a:extLst>
              <a:ext uri="{FF2B5EF4-FFF2-40B4-BE49-F238E27FC236}">
                <a16:creationId xmlns:a16="http://schemas.microsoft.com/office/drawing/2014/main" id="{4B19B47F-46EB-8444-A808-4A36FAAFFF42}"/>
              </a:ext>
            </a:extLst>
          </p:cNvPr>
          <p:cNvSpPr>
            <a:spLocks noGrp="1"/>
          </p:cNvSpPr>
          <p:nvPr>
            <p:ph type="sldNum" sz="quarter" idx="4"/>
          </p:nvPr>
        </p:nvSpPr>
        <p:spPr/>
        <p:txBody>
          <a:bodyPr/>
          <a:lstStyle/>
          <a:p>
            <a:r>
              <a:rPr lang="en-US" altLang="zh-CN" dirty="0"/>
              <a:t>Page</a:t>
            </a:r>
            <a:r>
              <a:rPr lang="zh-CN" altLang="en-US" dirty="0"/>
              <a:t> </a:t>
            </a:r>
            <a:fld id="{75168D04-7926-484C-B90B-2D13ABC6EC67}" type="slidenum">
              <a:rPr lang="zh-CN" altLang="en-US" smtClean="0"/>
              <a:pPr/>
              <a:t>16</a:t>
            </a:fld>
            <a:r>
              <a:rPr lang="zh-CN" altLang="en-US" dirty="0"/>
              <a:t> </a:t>
            </a:r>
          </a:p>
        </p:txBody>
      </p:sp>
      <p:sp>
        <p:nvSpPr>
          <p:cNvPr id="4" name="页脚占位符 3">
            <a:extLst>
              <a:ext uri="{FF2B5EF4-FFF2-40B4-BE49-F238E27FC236}">
                <a16:creationId xmlns:a16="http://schemas.microsoft.com/office/drawing/2014/main" id="{42C9B930-4E15-B34F-B636-DF87820D6B00}"/>
              </a:ext>
            </a:extLst>
          </p:cNvPr>
          <p:cNvSpPr>
            <a:spLocks noGrp="1"/>
          </p:cNvSpPr>
          <p:nvPr>
            <p:ph type="ftr" sz="quarter" idx="3"/>
          </p:nvPr>
        </p:nvSpPr>
        <p:spPr/>
        <p:txBody>
          <a:bodyPr/>
          <a:lstStyle/>
          <a:p>
            <a:r>
              <a:rPr lang="en-US" altLang="zh-CN"/>
              <a:t>Research,Innovation and Entrepreneurship</a:t>
            </a:r>
            <a:endParaRPr lang="zh-CN" altLang="en-US"/>
          </a:p>
        </p:txBody>
      </p:sp>
      <p:sp>
        <p:nvSpPr>
          <p:cNvPr id="8" name="文本框 7">
            <a:extLst>
              <a:ext uri="{FF2B5EF4-FFF2-40B4-BE49-F238E27FC236}">
                <a16:creationId xmlns:a16="http://schemas.microsoft.com/office/drawing/2014/main" id="{5BFFF766-5D2E-464C-9AFB-8D6080984A42}"/>
              </a:ext>
            </a:extLst>
          </p:cNvPr>
          <p:cNvSpPr txBox="1"/>
          <p:nvPr/>
        </p:nvSpPr>
        <p:spPr>
          <a:xfrm>
            <a:off x="471225" y="2256339"/>
            <a:ext cx="5700568" cy="234532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CN" sz="2000" b="1" dirty="0">
                <a:latin typeface="Times New Roman" panose="02020603050405020304" pitchFamily="18" charset="0"/>
                <a:cs typeface="Times New Roman" panose="02020603050405020304" pitchFamily="18" charset="0"/>
              </a:rPr>
              <a:t>Evolution:</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Rank all the child solutions and the parents solutions by their fitness scores.</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Put the first several solutions into the next evolution loop, and remove the rest of them.</a:t>
            </a:r>
          </a:p>
        </p:txBody>
      </p:sp>
      <p:sp>
        <p:nvSpPr>
          <p:cNvPr id="5" name="文本框 4">
            <a:extLst>
              <a:ext uri="{FF2B5EF4-FFF2-40B4-BE49-F238E27FC236}">
                <a16:creationId xmlns:a16="http://schemas.microsoft.com/office/drawing/2014/main" id="{161D3615-2C5D-6943-80E9-6DC1D60B8F9B}"/>
              </a:ext>
            </a:extLst>
          </p:cNvPr>
          <p:cNvSpPr txBox="1"/>
          <p:nvPr/>
        </p:nvSpPr>
        <p:spPr>
          <a:xfrm>
            <a:off x="7202197" y="2383605"/>
            <a:ext cx="3095719" cy="2308324"/>
          </a:xfrm>
          <a:prstGeom prst="rect">
            <a:avLst/>
          </a:prstGeom>
          <a:noFill/>
        </p:spPr>
        <p:txBody>
          <a:bodyPr wrap="none" rtlCol="0">
            <a:spAutoFit/>
          </a:bodyPr>
          <a:lstStyle/>
          <a:p>
            <a:r>
              <a:rPr kumimoji="1" lang="en-US" altLang="zh-CN" dirty="0">
                <a:solidFill>
                  <a:srgbClr val="00B050"/>
                </a:solidFill>
              </a:rPr>
              <a:t>1</a:t>
            </a:r>
            <a:r>
              <a:rPr kumimoji="1" lang="en-US" altLang="zh-CN" baseline="30000" dirty="0">
                <a:solidFill>
                  <a:srgbClr val="00B050"/>
                </a:solidFill>
              </a:rPr>
              <a:t>st</a:t>
            </a:r>
            <a:r>
              <a:rPr kumimoji="1" lang="en-US" altLang="zh-CN" dirty="0">
                <a:solidFill>
                  <a:srgbClr val="00B050"/>
                </a:solidFill>
              </a:rPr>
              <a:t>  Solution_32: fitness 157</a:t>
            </a:r>
          </a:p>
          <a:p>
            <a:r>
              <a:rPr kumimoji="1" lang="en-US" altLang="zh-CN" dirty="0">
                <a:solidFill>
                  <a:srgbClr val="00B050"/>
                </a:solidFill>
              </a:rPr>
              <a:t>2</a:t>
            </a:r>
            <a:r>
              <a:rPr kumimoji="1" lang="en-US" altLang="zh-CN" baseline="30000" dirty="0">
                <a:solidFill>
                  <a:srgbClr val="00B050"/>
                </a:solidFill>
              </a:rPr>
              <a:t>nd</a:t>
            </a:r>
            <a:r>
              <a:rPr kumimoji="1" lang="en-US" altLang="zh-CN" dirty="0">
                <a:solidFill>
                  <a:srgbClr val="00B050"/>
                </a:solidFill>
              </a:rPr>
              <a:t> Solution_43: fitness 159</a:t>
            </a:r>
          </a:p>
          <a:p>
            <a:r>
              <a:rPr kumimoji="1" lang="en-US" altLang="zh-CN" dirty="0">
                <a:solidFill>
                  <a:srgbClr val="00B050"/>
                </a:solidFill>
              </a:rPr>
              <a:t>3</a:t>
            </a:r>
            <a:r>
              <a:rPr kumimoji="1" lang="en-US" altLang="zh-CN" baseline="30000" dirty="0">
                <a:solidFill>
                  <a:srgbClr val="00B050"/>
                </a:solidFill>
              </a:rPr>
              <a:t>rd</a:t>
            </a:r>
            <a:r>
              <a:rPr kumimoji="1" lang="en-US" altLang="zh-CN" dirty="0">
                <a:solidFill>
                  <a:srgbClr val="00B050"/>
                </a:solidFill>
              </a:rPr>
              <a:t> Solution_22: fitness 162</a:t>
            </a:r>
          </a:p>
          <a:p>
            <a:r>
              <a:rPr kumimoji="1" lang="en-US" altLang="zh-CN" dirty="0">
                <a:solidFill>
                  <a:srgbClr val="00B050"/>
                </a:solidFill>
              </a:rPr>
              <a:t>…</a:t>
            </a:r>
          </a:p>
          <a:p>
            <a:r>
              <a:rPr kumimoji="1" lang="en-US" altLang="zh-CN" dirty="0">
                <a:solidFill>
                  <a:srgbClr val="00B050"/>
                </a:solidFill>
              </a:rPr>
              <a:t>10</a:t>
            </a:r>
            <a:r>
              <a:rPr kumimoji="1" lang="en-US" altLang="zh-CN" baseline="30000" dirty="0">
                <a:solidFill>
                  <a:srgbClr val="00B050"/>
                </a:solidFill>
              </a:rPr>
              <a:t>th</a:t>
            </a:r>
            <a:r>
              <a:rPr kumimoji="1" lang="en-US" altLang="zh-CN" dirty="0">
                <a:solidFill>
                  <a:srgbClr val="00B050"/>
                </a:solidFill>
              </a:rPr>
              <a:t> Solution_31: fitness 167</a:t>
            </a:r>
          </a:p>
          <a:p>
            <a:r>
              <a:rPr kumimoji="1" lang="en-US" altLang="zh-CN" strike="sngStrike" dirty="0">
                <a:solidFill>
                  <a:srgbClr val="FF0000"/>
                </a:solidFill>
              </a:rPr>
              <a:t>11</a:t>
            </a:r>
            <a:r>
              <a:rPr kumimoji="1" lang="en-US" altLang="zh-CN" strike="sngStrike" baseline="30000" dirty="0">
                <a:solidFill>
                  <a:srgbClr val="FF0000"/>
                </a:solidFill>
              </a:rPr>
              <a:t>th</a:t>
            </a:r>
            <a:r>
              <a:rPr kumimoji="1" lang="en-US" altLang="zh-CN" strike="sngStrike" dirty="0">
                <a:solidFill>
                  <a:srgbClr val="FF0000"/>
                </a:solidFill>
              </a:rPr>
              <a:t> Solution_76: fitness 169</a:t>
            </a:r>
          </a:p>
          <a:p>
            <a:r>
              <a:rPr kumimoji="1" lang="en-US" altLang="zh-CN" strike="sngStrike" dirty="0">
                <a:solidFill>
                  <a:srgbClr val="FF0000"/>
                </a:solidFill>
              </a:rPr>
              <a:t>…</a:t>
            </a:r>
          </a:p>
          <a:p>
            <a:r>
              <a:rPr kumimoji="1" lang="en-US" altLang="zh-CN" strike="sngStrike" dirty="0">
                <a:solidFill>
                  <a:srgbClr val="FF0000"/>
                </a:solidFill>
              </a:rPr>
              <a:t>20</a:t>
            </a:r>
            <a:r>
              <a:rPr kumimoji="1" lang="en-US" altLang="zh-CN" strike="sngStrike" baseline="30000" dirty="0">
                <a:solidFill>
                  <a:srgbClr val="FF0000"/>
                </a:solidFill>
              </a:rPr>
              <a:t>th</a:t>
            </a:r>
            <a:r>
              <a:rPr kumimoji="1" lang="en-US" altLang="zh-CN" strike="sngStrike" dirty="0">
                <a:solidFill>
                  <a:srgbClr val="FF0000"/>
                </a:solidFill>
              </a:rPr>
              <a:t> Solution_11: fitness 201</a:t>
            </a:r>
            <a:endParaRPr kumimoji="1" lang="zh-CN" altLang="en-US" strike="sngStrike" dirty="0">
              <a:solidFill>
                <a:srgbClr val="FF0000"/>
              </a:solidFill>
            </a:endParaRPr>
          </a:p>
        </p:txBody>
      </p:sp>
    </p:spTree>
    <p:extLst>
      <p:ext uri="{BB962C8B-B14F-4D97-AF65-F5344CB8AC3E}">
        <p14:creationId xmlns:p14="http://schemas.microsoft.com/office/powerpoint/2010/main" val="1630542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
          <p:cNvSpPr/>
          <p:nvPr/>
        </p:nvSpPr>
        <p:spPr>
          <a:xfrm>
            <a:off x="0" y="0"/>
            <a:ext cx="6008095" cy="6858000"/>
          </a:xfrm>
          <a:custGeom>
            <a:avLst/>
            <a:gdLst>
              <a:gd name="connsiteX0" fmla="*/ 0 w 6008095"/>
              <a:gd name="connsiteY0" fmla="*/ 0 h 6858000"/>
              <a:gd name="connsiteX1" fmla="*/ 5486400 w 6008095"/>
              <a:gd name="connsiteY1" fmla="*/ 0 h 6858000"/>
              <a:gd name="connsiteX2" fmla="*/ 5486400 w 6008095"/>
              <a:gd name="connsiteY2" fmla="*/ 2910632 h 6858000"/>
              <a:gd name="connsiteX3" fmla="*/ 5504569 w 6008095"/>
              <a:gd name="connsiteY3" fmla="*/ 2925475 h 6858000"/>
              <a:gd name="connsiteX4" fmla="*/ 6008095 w 6008095"/>
              <a:gd name="connsiteY4" fmla="*/ 3429001 h 6858000"/>
              <a:gd name="connsiteX5" fmla="*/ 5504569 w 6008095"/>
              <a:gd name="connsiteY5" fmla="*/ 3932527 h 6858000"/>
              <a:gd name="connsiteX6" fmla="*/ 5486400 w 6008095"/>
              <a:gd name="connsiteY6" fmla="*/ 3947370 h 6858000"/>
              <a:gd name="connsiteX7" fmla="*/ 5486400 w 6008095"/>
              <a:gd name="connsiteY7" fmla="*/ 6858000 h 6858000"/>
              <a:gd name="connsiteX8" fmla="*/ 0 w 6008095"/>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08095" h="6858000">
                <a:moveTo>
                  <a:pt x="0" y="0"/>
                </a:moveTo>
                <a:lnTo>
                  <a:pt x="5486400" y="0"/>
                </a:lnTo>
                <a:lnTo>
                  <a:pt x="5486400" y="2910632"/>
                </a:lnTo>
                <a:lnTo>
                  <a:pt x="5504569" y="2925475"/>
                </a:lnTo>
                <a:cubicBezTo>
                  <a:pt x="6008095" y="3429001"/>
                  <a:pt x="6008095" y="3429001"/>
                  <a:pt x="6008095" y="3429001"/>
                </a:cubicBezTo>
                <a:cubicBezTo>
                  <a:pt x="5504569" y="3932527"/>
                  <a:pt x="5504569" y="3932527"/>
                  <a:pt x="5504569" y="3932527"/>
                </a:cubicBezTo>
                <a:lnTo>
                  <a:pt x="5486400" y="3947370"/>
                </a:lnTo>
                <a:lnTo>
                  <a:pt x="5486400" y="6858000"/>
                </a:lnTo>
                <a:lnTo>
                  <a:pt x="0" y="6858000"/>
                </a:lnTo>
                <a:close/>
              </a:path>
            </a:pathLst>
          </a:custGeom>
          <a:blipFill>
            <a:blip r:embed="rId3"/>
            <a:srcRect/>
            <a:stretch>
              <a:fillRect/>
            </a:stretch>
          </a:blip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latin typeface="Arial"/>
              <a:ea typeface="微软雅黑"/>
              <a:cs typeface="+mn-ea"/>
              <a:sym typeface="+mn-lt"/>
            </a:endParaRPr>
          </a:p>
        </p:txBody>
      </p:sp>
      <p:sp>
        <p:nvSpPr>
          <p:cNvPr id="14" name="Freeform 6"/>
          <p:cNvSpPr/>
          <p:nvPr/>
        </p:nvSpPr>
        <p:spPr>
          <a:xfrm>
            <a:off x="-1" y="0"/>
            <a:ext cx="6008095" cy="6858000"/>
          </a:xfrm>
          <a:custGeom>
            <a:avLst/>
            <a:gdLst>
              <a:gd name="connsiteX0" fmla="*/ 0 w 6008095"/>
              <a:gd name="connsiteY0" fmla="*/ 0 h 6858000"/>
              <a:gd name="connsiteX1" fmla="*/ 5486400 w 6008095"/>
              <a:gd name="connsiteY1" fmla="*/ 0 h 6858000"/>
              <a:gd name="connsiteX2" fmla="*/ 5486400 w 6008095"/>
              <a:gd name="connsiteY2" fmla="*/ 2910632 h 6858000"/>
              <a:gd name="connsiteX3" fmla="*/ 5504569 w 6008095"/>
              <a:gd name="connsiteY3" fmla="*/ 2925475 h 6858000"/>
              <a:gd name="connsiteX4" fmla="*/ 6008095 w 6008095"/>
              <a:gd name="connsiteY4" fmla="*/ 3429001 h 6858000"/>
              <a:gd name="connsiteX5" fmla="*/ 5504569 w 6008095"/>
              <a:gd name="connsiteY5" fmla="*/ 3932527 h 6858000"/>
              <a:gd name="connsiteX6" fmla="*/ 5486400 w 6008095"/>
              <a:gd name="connsiteY6" fmla="*/ 3947370 h 6858000"/>
              <a:gd name="connsiteX7" fmla="*/ 5486400 w 6008095"/>
              <a:gd name="connsiteY7" fmla="*/ 6858000 h 6858000"/>
              <a:gd name="connsiteX8" fmla="*/ 0 w 6008095"/>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08095" h="6858000">
                <a:moveTo>
                  <a:pt x="0" y="0"/>
                </a:moveTo>
                <a:lnTo>
                  <a:pt x="5486400" y="0"/>
                </a:lnTo>
                <a:lnTo>
                  <a:pt x="5486400" y="2910632"/>
                </a:lnTo>
                <a:lnTo>
                  <a:pt x="5504569" y="2925475"/>
                </a:lnTo>
                <a:cubicBezTo>
                  <a:pt x="6008095" y="3429001"/>
                  <a:pt x="6008095" y="3429001"/>
                  <a:pt x="6008095" y="3429001"/>
                </a:cubicBezTo>
                <a:cubicBezTo>
                  <a:pt x="5504569" y="3932527"/>
                  <a:pt x="5504569" y="3932527"/>
                  <a:pt x="5504569" y="3932527"/>
                </a:cubicBezTo>
                <a:lnTo>
                  <a:pt x="5486400" y="3947370"/>
                </a:lnTo>
                <a:lnTo>
                  <a:pt x="5486400" y="6858000"/>
                </a:lnTo>
                <a:lnTo>
                  <a:pt x="0" y="6858000"/>
                </a:lnTo>
                <a:close/>
              </a:path>
            </a:pathLst>
          </a:custGeom>
          <a:solidFill>
            <a:schemeClr val="tx1">
              <a:alpha val="60000"/>
            </a:schemeClr>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latin typeface="Arial"/>
              <a:ea typeface="微软雅黑"/>
              <a:cs typeface="+mn-ea"/>
              <a:sym typeface="+mn-lt"/>
            </a:endParaRPr>
          </a:p>
        </p:txBody>
      </p:sp>
      <p:sp>
        <p:nvSpPr>
          <p:cNvPr id="5" name="Rectangle 9"/>
          <p:cNvSpPr/>
          <p:nvPr/>
        </p:nvSpPr>
        <p:spPr>
          <a:xfrm>
            <a:off x="6456224" y="2259807"/>
            <a:ext cx="4435601" cy="2865120"/>
          </a:xfrm>
          <a:prstGeom prst="rect">
            <a:avLst/>
          </a:prstGeom>
        </p:spPr>
        <p:txBody>
          <a:bodyPr wrap="square">
            <a:normAutofit/>
          </a:bodyPr>
          <a:lstStyle/>
          <a:p>
            <a:pPr defTabSz="914377">
              <a:lnSpc>
                <a:spcPct val="150000"/>
              </a:lnSpc>
            </a:pPr>
            <a:r>
              <a:rPr lang="en-US" altLang="zh-CN" sz="2000" dirty="0">
                <a:solidFill>
                  <a:srgbClr val="333639">
                    <a:lumMod val="100000"/>
                  </a:srgbClr>
                </a:solidFill>
                <a:cs typeface="+mn-ea"/>
                <a:sym typeface="+mn-lt"/>
              </a:rPr>
              <a:t>Part</a:t>
            </a:r>
            <a:r>
              <a:rPr lang="zh-CN" altLang="en-US" sz="2000" dirty="0">
                <a:solidFill>
                  <a:srgbClr val="333639">
                    <a:lumMod val="100000"/>
                  </a:srgbClr>
                </a:solidFill>
                <a:cs typeface="+mn-ea"/>
                <a:sym typeface="+mn-lt"/>
              </a:rPr>
              <a:t> </a:t>
            </a:r>
            <a:r>
              <a:rPr lang="en-US" altLang="zh-CN" sz="2000" dirty="0">
                <a:solidFill>
                  <a:srgbClr val="333639">
                    <a:lumMod val="100000"/>
                  </a:srgbClr>
                </a:solidFill>
                <a:cs typeface="+mn-ea"/>
                <a:sym typeface="+mn-lt"/>
              </a:rPr>
              <a:t>III. Experiments and Results</a:t>
            </a:r>
          </a:p>
        </p:txBody>
      </p:sp>
      <p:sp>
        <p:nvSpPr>
          <p:cNvPr id="9" name="TextBox 12"/>
          <p:cNvSpPr txBox="1"/>
          <p:nvPr/>
        </p:nvSpPr>
        <p:spPr>
          <a:xfrm>
            <a:off x="5861188" y="2048763"/>
            <a:ext cx="595035" cy="1569660"/>
          </a:xfrm>
          <a:prstGeom prst="rect">
            <a:avLst/>
          </a:prstGeom>
          <a:noFill/>
        </p:spPr>
        <p:txBody>
          <a:bodyPr wrap="none" rtlCol="0">
            <a:spAutoFit/>
          </a:bodyPr>
          <a:lstStyle/>
          <a:p>
            <a:pPr defTabSz="914377"/>
            <a:r>
              <a:rPr lang="id-ID" sz="9600" dirty="0">
                <a:solidFill>
                  <a:schemeClr val="accent1"/>
                </a:solidFill>
                <a:cs typeface="+mn-ea"/>
                <a:sym typeface="+mn-lt"/>
              </a:rPr>
              <a:t>“</a:t>
            </a:r>
          </a:p>
        </p:txBody>
      </p:sp>
      <p:sp>
        <p:nvSpPr>
          <p:cNvPr id="10" name="TextBox 13"/>
          <p:cNvSpPr txBox="1"/>
          <p:nvPr/>
        </p:nvSpPr>
        <p:spPr>
          <a:xfrm>
            <a:off x="10891826" y="3721887"/>
            <a:ext cx="595035" cy="1569660"/>
          </a:xfrm>
          <a:prstGeom prst="rect">
            <a:avLst/>
          </a:prstGeom>
          <a:noFill/>
        </p:spPr>
        <p:txBody>
          <a:bodyPr wrap="none" rtlCol="0">
            <a:spAutoFit/>
          </a:bodyPr>
          <a:lstStyle/>
          <a:p>
            <a:pPr defTabSz="914377"/>
            <a:r>
              <a:rPr lang="id-ID" sz="9600" dirty="0">
                <a:solidFill>
                  <a:schemeClr val="accent1"/>
                </a:solidFill>
                <a:cs typeface="+mn-ea"/>
                <a:sym typeface="+mn-lt"/>
              </a:rPr>
              <a:t>”</a:t>
            </a:r>
            <a:endParaRPr lang="id-ID" dirty="0">
              <a:solidFill>
                <a:schemeClr val="accent1"/>
              </a:solidFill>
              <a:cs typeface="+mn-ea"/>
              <a:sym typeface="+mn-lt"/>
            </a:endParaRPr>
          </a:p>
        </p:txBody>
      </p:sp>
      <p:sp>
        <p:nvSpPr>
          <p:cNvPr id="12" name="椭圆 11"/>
          <p:cNvSpPr/>
          <p:nvPr/>
        </p:nvSpPr>
        <p:spPr>
          <a:xfrm>
            <a:off x="1402672" y="1247775"/>
            <a:ext cx="2687316" cy="2687316"/>
          </a:xfrm>
          <a:prstGeom prst="ellipse">
            <a:avLst/>
          </a:prstGeom>
          <a:solidFill>
            <a:srgbClr val="4276AA">
              <a:lumMod val="20000"/>
              <a:lumOff val="80000"/>
              <a:alpha val="56000"/>
            </a:srgbClr>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a:ea typeface="微软雅黑"/>
              <a:cs typeface="+mn-ea"/>
              <a:sym typeface="+mn-lt"/>
            </a:endParaRPr>
          </a:p>
        </p:txBody>
      </p:sp>
      <p:graphicFrame>
        <p:nvGraphicFramePr>
          <p:cNvPr id="13" name="图示 12"/>
          <p:cNvGraphicFramePr>
            <a:graphicFrameLocks/>
          </p:cNvGraphicFramePr>
          <p:nvPr>
            <p:extLst>
              <p:ext uri="{D42A27DB-BD31-4B8C-83A1-F6EECF244321}">
                <p14:modId xmlns:p14="http://schemas.microsoft.com/office/powerpoint/2010/main" val="384789181"/>
              </p:ext>
            </p:extLst>
          </p:nvPr>
        </p:nvGraphicFramePr>
        <p:xfrm>
          <a:off x="1544072" y="1379572"/>
          <a:ext cx="2404516" cy="24237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 name="灯片编号占位符 5">
            <a:extLst>
              <a:ext uri="{FF2B5EF4-FFF2-40B4-BE49-F238E27FC236}">
                <a16:creationId xmlns:a16="http://schemas.microsoft.com/office/drawing/2014/main" id="{74D8C82D-A966-2949-AF39-9F3D067A4FA8}"/>
              </a:ext>
            </a:extLst>
          </p:cNvPr>
          <p:cNvSpPr txBox="1">
            <a:spLocks/>
          </p:cNvSpPr>
          <p:nvPr/>
        </p:nvSpPr>
        <p:spPr>
          <a:xfrm>
            <a:off x="10529888" y="6241745"/>
            <a:ext cx="939240" cy="144787"/>
          </a:xfrm>
          <a:prstGeom prst="rect">
            <a:avLst/>
          </a:prstGeom>
        </p:spPr>
        <p:txBody>
          <a:bodyPr vert="horz" lIns="0" tIns="0" rIns="0" bIns="0" rtlCol="0" anchor="ctr"/>
          <a:lstStyle>
            <a:defPPr>
              <a:defRPr lang="en-US"/>
            </a:defPPr>
            <a:lvl1pPr marL="0" algn="r" defTabSz="457200" rtl="0" eaLnBrk="1" latinLnBrk="0" hangingPunct="1">
              <a:defRPr sz="800" b="1"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dirty="0"/>
              <a:t>Page</a:t>
            </a:r>
            <a:r>
              <a:rPr lang="zh-CN" altLang="en-US" dirty="0"/>
              <a:t> </a:t>
            </a:r>
            <a:fld id="{75168D04-7926-484C-B90B-2D13ABC6EC67}" type="slidenum">
              <a:rPr lang="zh-CN" altLang="en-US" smtClean="0"/>
              <a:pPr/>
              <a:t>17</a:t>
            </a:fld>
            <a:r>
              <a:rPr lang="zh-CN" altLang="en-US" dirty="0"/>
              <a:t> </a:t>
            </a:r>
          </a:p>
        </p:txBody>
      </p:sp>
      <p:sp>
        <p:nvSpPr>
          <p:cNvPr id="16" name="页脚占位符 3">
            <a:extLst>
              <a:ext uri="{FF2B5EF4-FFF2-40B4-BE49-F238E27FC236}">
                <a16:creationId xmlns:a16="http://schemas.microsoft.com/office/drawing/2014/main" id="{38DBFBEA-C998-1C41-BF5D-B76A100D1F05}"/>
              </a:ext>
            </a:extLst>
          </p:cNvPr>
          <p:cNvSpPr txBox="1">
            <a:spLocks/>
          </p:cNvSpPr>
          <p:nvPr/>
        </p:nvSpPr>
        <p:spPr>
          <a:xfrm>
            <a:off x="9388444" y="6445573"/>
            <a:ext cx="2080684" cy="123111"/>
          </a:xfrm>
          <a:prstGeom prst="rect">
            <a:avLst/>
          </a:prstGeom>
        </p:spPr>
        <p:txBody>
          <a:bodyPr vert="horz" wrap="square" lIns="0" tIns="0" rIns="0" bIns="0" rtlCol="0" anchor="ctr">
            <a:spAutoFit/>
          </a:bodyPr>
          <a:lstStyle>
            <a:defPPr>
              <a:defRPr lang="en-US"/>
            </a:defPPr>
            <a:lvl1pPr marL="0" algn="dist" defTabSz="457200" rtl="0" eaLnBrk="1" latinLnBrk="0" hangingPunct="1">
              <a:defRPr lang="zh-CN" altLang="en-US" sz="800" b="0" kern="1200" dirty="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a:t>Research,Innovation and Entrepreneurship</a:t>
            </a:r>
            <a:endParaRPr lang="en-US"/>
          </a:p>
        </p:txBody>
      </p:sp>
      <p:pic>
        <p:nvPicPr>
          <p:cNvPr id="2" name="图片 1">
            <a:extLst>
              <a:ext uri="{FF2B5EF4-FFF2-40B4-BE49-F238E27FC236}">
                <a16:creationId xmlns:a16="http://schemas.microsoft.com/office/drawing/2014/main" id="{FA1D70CC-6D6B-CC4C-AA87-E844C7F30712}"/>
              </a:ext>
            </a:extLst>
          </p:cNvPr>
          <p:cNvPicPr>
            <a:picLocks noChangeAspect="1"/>
          </p:cNvPicPr>
          <p:nvPr/>
        </p:nvPicPr>
        <p:blipFill>
          <a:blip r:embed="rId9"/>
          <a:stretch>
            <a:fillRect/>
          </a:stretch>
        </p:blipFill>
        <p:spPr>
          <a:xfrm>
            <a:off x="0" y="0"/>
            <a:ext cx="12192000" cy="6858000"/>
          </a:xfrm>
          <a:prstGeom prst="rect">
            <a:avLst/>
          </a:prstGeom>
        </p:spPr>
      </p:pic>
    </p:spTree>
    <p:extLst>
      <p:ext uri="{BB962C8B-B14F-4D97-AF65-F5344CB8AC3E}">
        <p14:creationId xmlns:p14="http://schemas.microsoft.com/office/powerpoint/2010/main" val="174365388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5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Scale>
                                      <p:cBhvr additive="base" accumulate="none">
                                        <p:cTn id="8" dur="250" fill="hold">
                                          <p:stCondLst>
                                            <p:cond delay="0"/>
                                          </p:stCondLst>
                                        </p:cTn>
                                        <p:tgtEl>
                                          <p:spTgt spid="5"/>
                                        </p:tgtEl>
                                      </p:cBhvr>
                                      <p:from x="500000" y="500000"/>
                                      <p:to x="120000" y="120000"/>
                                    </p:animScale>
                                    <p:animScale>
                                      <p:cBhvr additive="base" accumulate="none">
                                        <p:cTn id="9" dur="250" fill="hold">
                                          <p:stCondLst>
                                            <p:cond delay="250"/>
                                          </p:stCondLst>
                                        </p:cTn>
                                        <p:tgtEl>
                                          <p:spTgt spid="5"/>
                                        </p:tgtEl>
                                      </p:cBhvr>
                                      <p:from x="120000" y="12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6FF5974-5241-A04F-9A1E-D96538CDDA9C}"/>
              </a:ext>
            </a:extLst>
          </p:cNvPr>
          <p:cNvSpPr>
            <a:spLocks noGrp="1"/>
          </p:cNvSpPr>
          <p:nvPr>
            <p:ph type="body" sz="quarter" idx="10"/>
          </p:nvPr>
        </p:nvSpPr>
        <p:spPr>
          <a:xfrm>
            <a:off x="1621701" y="739001"/>
            <a:ext cx="6150699" cy="249299"/>
          </a:xfrm>
        </p:spPr>
        <p:txBody>
          <a:bodyPr/>
          <a:lstStyle/>
          <a:p>
            <a:r>
              <a:rPr lang="en-US" altLang="zh-CN" dirty="0">
                <a:latin typeface="Microsoft YaHei" panose="020B0503020204020204" pitchFamily="34" charset="-122"/>
                <a:ea typeface="Microsoft YaHei" panose="020B0503020204020204" pitchFamily="34" charset="-122"/>
                <a:cs typeface="宋体" panose="02010600030101010101" pitchFamily="2" charset="-122"/>
              </a:rPr>
              <a:t>Part III. Experiments and Results</a:t>
            </a:r>
          </a:p>
        </p:txBody>
      </p:sp>
      <p:sp>
        <p:nvSpPr>
          <p:cNvPr id="3" name="灯片编号占位符 2">
            <a:extLst>
              <a:ext uri="{FF2B5EF4-FFF2-40B4-BE49-F238E27FC236}">
                <a16:creationId xmlns:a16="http://schemas.microsoft.com/office/drawing/2014/main" id="{4B19B47F-46EB-8444-A808-4A36FAAFFF42}"/>
              </a:ext>
            </a:extLst>
          </p:cNvPr>
          <p:cNvSpPr>
            <a:spLocks noGrp="1"/>
          </p:cNvSpPr>
          <p:nvPr>
            <p:ph type="sldNum" sz="quarter" idx="4"/>
          </p:nvPr>
        </p:nvSpPr>
        <p:spPr/>
        <p:txBody>
          <a:bodyPr/>
          <a:lstStyle/>
          <a:p>
            <a:r>
              <a:rPr lang="en-US" altLang="zh-CN" dirty="0"/>
              <a:t>Page</a:t>
            </a:r>
            <a:r>
              <a:rPr lang="zh-CN" altLang="en-US" dirty="0"/>
              <a:t> </a:t>
            </a:r>
            <a:fld id="{75168D04-7926-484C-B90B-2D13ABC6EC67}" type="slidenum">
              <a:rPr lang="zh-CN" altLang="en-US" smtClean="0"/>
              <a:pPr/>
              <a:t>18</a:t>
            </a:fld>
            <a:r>
              <a:rPr lang="zh-CN" altLang="en-US" dirty="0"/>
              <a:t> </a:t>
            </a:r>
          </a:p>
        </p:txBody>
      </p:sp>
      <p:sp>
        <p:nvSpPr>
          <p:cNvPr id="4" name="页脚占位符 3">
            <a:extLst>
              <a:ext uri="{FF2B5EF4-FFF2-40B4-BE49-F238E27FC236}">
                <a16:creationId xmlns:a16="http://schemas.microsoft.com/office/drawing/2014/main" id="{42C9B930-4E15-B34F-B636-DF87820D6B00}"/>
              </a:ext>
            </a:extLst>
          </p:cNvPr>
          <p:cNvSpPr>
            <a:spLocks noGrp="1"/>
          </p:cNvSpPr>
          <p:nvPr>
            <p:ph type="ftr" sz="quarter" idx="3"/>
          </p:nvPr>
        </p:nvSpPr>
        <p:spPr/>
        <p:txBody>
          <a:bodyPr/>
          <a:lstStyle/>
          <a:p>
            <a:r>
              <a:rPr lang="en-US" altLang="zh-CN"/>
              <a:t>Research,Innovation and Entrepreneurship</a:t>
            </a:r>
            <a:endParaRPr lang="zh-CN" altLang="en-US"/>
          </a:p>
        </p:txBody>
      </p:sp>
      <p:sp>
        <p:nvSpPr>
          <p:cNvPr id="8" name="文本框 7">
            <a:extLst>
              <a:ext uri="{FF2B5EF4-FFF2-40B4-BE49-F238E27FC236}">
                <a16:creationId xmlns:a16="http://schemas.microsoft.com/office/drawing/2014/main" id="{5BFFF766-5D2E-464C-9AFB-8D6080984A42}"/>
              </a:ext>
            </a:extLst>
          </p:cNvPr>
          <p:cNvSpPr txBox="1"/>
          <p:nvPr/>
        </p:nvSpPr>
        <p:spPr>
          <a:xfrm>
            <a:off x="450675" y="1384078"/>
            <a:ext cx="4419275" cy="465364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CN" sz="2000" b="1" dirty="0">
                <a:latin typeface="Times New Roman" panose="02020603050405020304" pitchFamily="18" charset="0"/>
                <a:cs typeface="Times New Roman" panose="02020603050405020304" pitchFamily="18" charset="0"/>
              </a:rPr>
              <a:t>Problem:</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Broad size: 17x17</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Warehouse number: 5</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Destination number: 5</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Goods number : 50 (in each warehouse)</a:t>
            </a:r>
          </a:p>
          <a:p>
            <a:pPr marL="800100" lvl="1" indent="-342900">
              <a:lnSpc>
                <a:spcPct val="150000"/>
              </a:lnSpc>
              <a:buFont typeface="Arial" panose="020B0604020202020204" pitchFamily="34" charset="0"/>
              <a:buChar char="•"/>
            </a:pPr>
            <a:endParaRPr kumimoji="1" lang="en-US" altLang="zh-CN" sz="20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kumimoji="1" lang="en-US" altLang="zh-CN" sz="2000" b="1" dirty="0">
                <a:latin typeface="Times New Roman" panose="02020603050405020304" pitchFamily="18" charset="0"/>
                <a:cs typeface="Times New Roman" panose="02020603050405020304" pitchFamily="18" charset="0"/>
              </a:rPr>
              <a:t>Super Parameters:</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Population: 10</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Generation: 150</a:t>
            </a:r>
          </a:p>
        </p:txBody>
      </p:sp>
      <p:pic>
        <p:nvPicPr>
          <p:cNvPr id="10" name="图片 9">
            <a:extLst>
              <a:ext uri="{FF2B5EF4-FFF2-40B4-BE49-F238E27FC236}">
                <a16:creationId xmlns:a16="http://schemas.microsoft.com/office/drawing/2014/main" id="{3B2269EA-908D-884E-BAD6-0CBBCD23E4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3136" y="1384078"/>
            <a:ext cx="6763352" cy="4734921"/>
          </a:xfrm>
          <a:prstGeom prst="rect">
            <a:avLst/>
          </a:prstGeom>
        </p:spPr>
      </p:pic>
    </p:spTree>
    <p:extLst>
      <p:ext uri="{BB962C8B-B14F-4D97-AF65-F5344CB8AC3E}">
        <p14:creationId xmlns:p14="http://schemas.microsoft.com/office/powerpoint/2010/main" val="18233552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6FF5974-5241-A04F-9A1E-D96538CDDA9C}"/>
              </a:ext>
            </a:extLst>
          </p:cNvPr>
          <p:cNvSpPr>
            <a:spLocks noGrp="1"/>
          </p:cNvSpPr>
          <p:nvPr>
            <p:ph type="body" sz="quarter" idx="10"/>
          </p:nvPr>
        </p:nvSpPr>
        <p:spPr>
          <a:xfrm>
            <a:off x="1621701" y="739001"/>
            <a:ext cx="6150699" cy="249299"/>
          </a:xfrm>
        </p:spPr>
        <p:txBody>
          <a:bodyPr/>
          <a:lstStyle/>
          <a:p>
            <a:r>
              <a:rPr lang="en-US" altLang="zh-CN" dirty="0">
                <a:latin typeface="Microsoft YaHei" panose="020B0503020204020204" pitchFamily="34" charset="-122"/>
                <a:ea typeface="Microsoft YaHei" panose="020B0503020204020204" pitchFamily="34" charset="-122"/>
                <a:cs typeface="宋体" panose="02010600030101010101" pitchFamily="2" charset="-122"/>
              </a:rPr>
              <a:t>Part III. Experiments and Results</a:t>
            </a:r>
          </a:p>
        </p:txBody>
      </p:sp>
      <p:sp>
        <p:nvSpPr>
          <p:cNvPr id="3" name="灯片编号占位符 2">
            <a:extLst>
              <a:ext uri="{FF2B5EF4-FFF2-40B4-BE49-F238E27FC236}">
                <a16:creationId xmlns:a16="http://schemas.microsoft.com/office/drawing/2014/main" id="{4B19B47F-46EB-8444-A808-4A36FAAFFF42}"/>
              </a:ext>
            </a:extLst>
          </p:cNvPr>
          <p:cNvSpPr>
            <a:spLocks noGrp="1"/>
          </p:cNvSpPr>
          <p:nvPr>
            <p:ph type="sldNum" sz="quarter" idx="4"/>
          </p:nvPr>
        </p:nvSpPr>
        <p:spPr/>
        <p:txBody>
          <a:bodyPr/>
          <a:lstStyle/>
          <a:p>
            <a:r>
              <a:rPr lang="en-US" altLang="zh-CN" dirty="0"/>
              <a:t>Page</a:t>
            </a:r>
            <a:r>
              <a:rPr lang="zh-CN" altLang="en-US" dirty="0"/>
              <a:t> </a:t>
            </a:r>
            <a:fld id="{75168D04-7926-484C-B90B-2D13ABC6EC67}" type="slidenum">
              <a:rPr lang="zh-CN" altLang="en-US" smtClean="0"/>
              <a:pPr/>
              <a:t>19</a:t>
            </a:fld>
            <a:r>
              <a:rPr lang="zh-CN" altLang="en-US" dirty="0"/>
              <a:t> </a:t>
            </a:r>
          </a:p>
        </p:txBody>
      </p:sp>
      <p:sp>
        <p:nvSpPr>
          <p:cNvPr id="4" name="页脚占位符 3">
            <a:extLst>
              <a:ext uri="{FF2B5EF4-FFF2-40B4-BE49-F238E27FC236}">
                <a16:creationId xmlns:a16="http://schemas.microsoft.com/office/drawing/2014/main" id="{42C9B930-4E15-B34F-B636-DF87820D6B00}"/>
              </a:ext>
            </a:extLst>
          </p:cNvPr>
          <p:cNvSpPr>
            <a:spLocks noGrp="1"/>
          </p:cNvSpPr>
          <p:nvPr>
            <p:ph type="ftr" sz="quarter" idx="3"/>
          </p:nvPr>
        </p:nvSpPr>
        <p:spPr/>
        <p:txBody>
          <a:bodyPr/>
          <a:lstStyle/>
          <a:p>
            <a:r>
              <a:rPr lang="en-US" altLang="zh-CN"/>
              <a:t>Research,Innovation and Entrepreneurship</a:t>
            </a:r>
            <a:endParaRPr lang="zh-CN" altLang="en-US"/>
          </a:p>
        </p:txBody>
      </p:sp>
      <p:sp>
        <p:nvSpPr>
          <p:cNvPr id="8" name="文本框 7">
            <a:extLst>
              <a:ext uri="{FF2B5EF4-FFF2-40B4-BE49-F238E27FC236}">
                <a16:creationId xmlns:a16="http://schemas.microsoft.com/office/drawing/2014/main" id="{5BFFF766-5D2E-464C-9AFB-8D6080984A42}"/>
              </a:ext>
            </a:extLst>
          </p:cNvPr>
          <p:cNvSpPr txBox="1"/>
          <p:nvPr/>
        </p:nvSpPr>
        <p:spPr>
          <a:xfrm>
            <a:off x="450675" y="1384078"/>
            <a:ext cx="9957046" cy="373031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CN" sz="2000" b="1" dirty="0">
                <a:latin typeface="Times New Roman" panose="02020603050405020304" pitchFamily="18" charset="0"/>
                <a:cs typeface="Times New Roman" panose="02020603050405020304" pitchFamily="18" charset="0"/>
              </a:rPr>
              <a:t>Theoretically optimal solution:</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The longest path in the problem is 17+17=34, and the last goods will get into the map in the 50</a:t>
            </a:r>
            <a:r>
              <a:rPr kumimoji="1" lang="en-US" altLang="zh-CN" sz="2000" baseline="30000" dirty="0">
                <a:latin typeface="Times New Roman" panose="02020603050405020304" pitchFamily="18" charset="0"/>
                <a:cs typeface="Times New Roman" panose="02020603050405020304" pitchFamily="18" charset="0"/>
              </a:rPr>
              <a:t>th</a:t>
            </a:r>
            <a:r>
              <a:rPr kumimoji="1" lang="en-US" altLang="zh-CN" sz="2000" dirty="0">
                <a:latin typeface="Times New Roman" panose="02020603050405020304" pitchFamily="18" charset="0"/>
                <a:cs typeface="Times New Roman" panose="02020603050405020304" pitchFamily="18" charset="0"/>
              </a:rPr>
              <a:t> step.</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Fitness*=34+50=84</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But, it almost impossible to find that solution. (May not exist)</a:t>
            </a:r>
          </a:p>
          <a:p>
            <a:pPr marL="800100" lvl="1" indent="-342900">
              <a:lnSpc>
                <a:spcPct val="150000"/>
              </a:lnSpc>
              <a:buFont typeface="Arial" panose="020B0604020202020204" pitchFamily="34" charset="0"/>
              <a:buChar char="•"/>
            </a:pPr>
            <a:endParaRPr kumimoji="1" lang="en-US" altLang="zh-CN" sz="20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kumimoji="1" lang="en-US" altLang="zh-CN" sz="2000" b="1" dirty="0">
                <a:latin typeface="Times New Roman" panose="02020603050405020304" pitchFamily="18" charset="0"/>
                <a:cs typeface="Times New Roman" panose="02020603050405020304" pitchFamily="18" charset="0"/>
              </a:rPr>
              <a:t>Acceptable Solution:</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Maybe 34+50*2=134 is a acceptable solution, any way.</a:t>
            </a:r>
          </a:p>
        </p:txBody>
      </p:sp>
    </p:spTree>
    <p:extLst>
      <p:ext uri="{BB962C8B-B14F-4D97-AF65-F5344CB8AC3E}">
        <p14:creationId xmlns:p14="http://schemas.microsoft.com/office/powerpoint/2010/main" val="3591117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D4B3647-B06F-C349-BF1B-14755B0B4771}"/>
              </a:ext>
            </a:extLst>
          </p:cNvPr>
          <p:cNvSpPr>
            <a:spLocks noGrp="1"/>
          </p:cNvSpPr>
          <p:nvPr>
            <p:ph type="sldNum" sz="quarter" idx="4"/>
          </p:nvPr>
        </p:nvSpPr>
        <p:spPr>
          <a:xfrm>
            <a:off x="10529888" y="6241745"/>
            <a:ext cx="939240" cy="144787"/>
          </a:xfrm>
        </p:spPr>
        <p:txBody>
          <a:bodyPr/>
          <a:lstStyle/>
          <a:p>
            <a:r>
              <a:rPr lang="en-US" altLang="zh-CN" dirty="0"/>
              <a:t>Page</a:t>
            </a:r>
            <a:r>
              <a:rPr lang="zh-CN" altLang="en-US" dirty="0"/>
              <a:t> </a:t>
            </a:r>
            <a:fld id="{75168D04-7926-484C-B90B-2D13ABC6EC67}" type="slidenum">
              <a:rPr lang="zh-CN" altLang="en-US" smtClean="0"/>
              <a:pPr/>
              <a:t>2</a:t>
            </a:fld>
            <a:r>
              <a:rPr lang="zh-CN" altLang="en-US" dirty="0"/>
              <a:t> </a:t>
            </a:r>
          </a:p>
        </p:txBody>
      </p:sp>
      <p:sp>
        <p:nvSpPr>
          <p:cNvPr id="3" name="页脚占位符 2">
            <a:extLst>
              <a:ext uri="{FF2B5EF4-FFF2-40B4-BE49-F238E27FC236}">
                <a16:creationId xmlns:a16="http://schemas.microsoft.com/office/drawing/2014/main" id="{9F3769C9-F825-A04B-B894-C86B6FB3CF6F}"/>
              </a:ext>
            </a:extLst>
          </p:cNvPr>
          <p:cNvSpPr>
            <a:spLocks noGrp="1"/>
          </p:cNvSpPr>
          <p:nvPr>
            <p:ph type="ftr" sz="quarter" idx="3"/>
          </p:nvPr>
        </p:nvSpPr>
        <p:spPr>
          <a:xfrm>
            <a:off x="9388444" y="6445573"/>
            <a:ext cx="2080684" cy="123111"/>
          </a:xfrm>
        </p:spPr>
        <p:txBody>
          <a:bodyPr/>
          <a:lstStyle/>
          <a:p>
            <a:r>
              <a:rPr lang="en-US" altLang="zh-CN"/>
              <a:t>Research,Innovation and Entrepreneurship</a:t>
            </a:r>
            <a:endParaRPr lang="zh-CN" altLang="en-US"/>
          </a:p>
        </p:txBody>
      </p:sp>
      <p:sp>
        <p:nvSpPr>
          <p:cNvPr id="4" name="平行四边形 3">
            <a:extLst>
              <a:ext uri="{FF2B5EF4-FFF2-40B4-BE49-F238E27FC236}">
                <a16:creationId xmlns:a16="http://schemas.microsoft.com/office/drawing/2014/main" id="{29D8F948-4EE4-7D49-9488-8C00115FC6F5}"/>
              </a:ext>
            </a:extLst>
          </p:cNvPr>
          <p:cNvSpPr/>
          <p:nvPr/>
        </p:nvSpPr>
        <p:spPr bwMode="auto">
          <a:xfrm>
            <a:off x="4762" y="1919093"/>
            <a:ext cx="2730880" cy="360040"/>
          </a:xfrm>
          <a:prstGeom prst="parallelogram">
            <a:avLst>
              <a:gd name="adj" fmla="val 76283"/>
            </a:avLst>
          </a:prstGeom>
          <a:solidFill>
            <a:schemeClr val="accent1">
              <a:lumMod val="50000"/>
            </a:schemeClr>
          </a:solidFill>
          <a:ln w="19050">
            <a:noFill/>
            <a:round/>
            <a:headEnd/>
            <a:tailEnd/>
          </a:ln>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endParaRPr lang="zh-CN" altLang="en-US" sz="1200" b="1" dirty="0">
              <a:solidFill>
                <a:schemeClr val="bg1">
                  <a:lumMod val="100000"/>
                </a:schemeClr>
              </a:solidFill>
              <a:cs typeface="+mn-ea"/>
              <a:sym typeface="+mn-lt"/>
            </a:endParaRPr>
          </a:p>
        </p:txBody>
      </p:sp>
      <p:graphicFrame>
        <p:nvGraphicFramePr>
          <p:cNvPr id="5" name="图示 4">
            <a:extLst>
              <a:ext uri="{FF2B5EF4-FFF2-40B4-BE49-F238E27FC236}">
                <a16:creationId xmlns:a16="http://schemas.microsoft.com/office/drawing/2014/main" id="{97CA0068-6A37-144C-BBB4-81572C497582}"/>
              </a:ext>
            </a:extLst>
          </p:cNvPr>
          <p:cNvGraphicFramePr>
            <a:graphicFrameLocks/>
          </p:cNvGraphicFramePr>
          <p:nvPr>
            <p:extLst>
              <p:ext uri="{D42A27DB-BD31-4B8C-83A1-F6EECF244321}">
                <p14:modId xmlns:p14="http://schemas.microsoft.com/office/powerpoint/2010/main" val="2634857358"/>
              </p:ext>
            </p:extLst>
          </p:nvPr>
        </p:nvGraphicFramePr>
        <p:xfrm>
          <a:off x="0" y="0"/>
          <a:ext cx="12192000" cy="20305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矩形 5">
            <a:extLst>
              <a:ext uri="{FF2B5EF4-FFF2-40B4-BE49-F238E27FC236}">
                <a16:creationId xmlns:a16="http://schemas.microsoft.com/office/drawing/2014/main" id="{48BC4C04-FA02-FF4F-92F0-10EC9BF43B76}"/>
              </a:ext>
            </a:extLst>
          </p:cNvPr>
          <p:cNvSpPr/>
          <p:nvPr/>
        </p:nvSpPr>
        <p:spPr bwMode="auto">
          <a:xfrm>
            <a:off x="0" y="1523049"/>
            <a:ext cx="2459596" cy="756084"/>
          </a:xfrm>
          <a:prstGeom prst="rect">
            <a:avLst/>
          </a:prstGeom>
          <a:solidFill>
            <a:schemeClr val="accent1">
              <a:lumMod val="75000"/>
            </a:schemeClr>
          </a:solidFill>
          <a:ln w="19050">
            <a:noFill/>
            <a:round/>
            <a:headEnd/>
            <a:tailEnd/>
          </a:ln>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lang="en-US" altLang="zh-CN" sz="2400" b="1" dirty="0">
                <a:solidFill>
                  <a:schemeClr val="bg1">
                    <a:lumMod val="100000"/>
                  </a:schemeClr>
                </a:solidFill>
                <a:cs typeface="+mn-ea"/>
                <a:sym typeface="+mn-lt"/>
              </a:rPr>
              <a:t>CONTENTS</a:t>
            </a:r>
            <a:endParaRPr lang="zh-CN" altLang="en-US" sz="2400" b="1" dirty="0">
              <a:solidFill>
                <a:schemeClr val="bg1">
                  <a:lumMod val="100000"/>
                </a:schemeClr>
              </a:solidFill>
              <a:cs typeface="+mn-ea"/>
              <a:sym typeface="+mn-lt"/>
            </a:endParaRPr>
          </a:p>
        </p:txBody>
      </p:sp>
      <p:sp>
        <p:nvSpPr>
          <p:cNvPr id="8" name="矩形 7">
            <a:extLst>
              <a:ext uri="{FF2B5EF4-FFF2-40B4-BE49-F238E27FC236}">
                <a16:creationId xmlns:a16="http://schemas.microsoft.com/office/drawing/2014/main" id="{56A626B8-B52C-2A40-A1FC-B848A7085D6D}"/>
              </a:ext>
            </a:extLst>
          </p:cNvPr>
          <p:cNvSpPr/>
          <p:nvPr/>
        </p:nvSpPr>
        <p:spPr bwMode="auto">
          <a:xfrm>
            <a:off x="2735642" y="3136996"/>
            <a:ext cx="684076" cy="684076"/>
          </a:xfrm>
          <a:prstGeom prst="rect">
            <a:avLst/>
          </a:prstGeom>
          <a:solidFill>
            <a:schemeClr val="accent1"/>
          </a:solidFill>
          <a:ln w="28575" cap="flat" cmpd="sng" algn="ctr">
            <a:solidFill>
              <a:schemeClr val="accent1">
                <a:lumMod val="100000"/>
              </a:schemeClr>
            </a:solid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lang="en-US" altLang="zh-CN" sz="4000" b="1" dirty="0">
                <a:solidFill>
                  <a:schemeClr val="bg1">
                    <a:lumMod val="100000"/>
                  </a:schemeClr>
                </a:solidFill>
                <a:latin typeface="Impact" panose="020B0806030902050204" pitchFamily="34" charset="0"/>
                <a:cs typeface="+mn-ea"/>
                <a:sym typeface="+mn-lt"/>
              </a:rPr>
              <a:t>1</a:t>
            </a:r>
            <a:endParaRPr lang="zh-CN" altLang="en-US" sz="4000" b="1" dirty="0">
              <a:solidFill>
                <a:schemeClr val="bg1">
                  <a:lumMod val="100000"/>
                </a:schemeClr>
              </a:solidFill>
              <a:latin typeface="Impact" panose="020B0806030902050204" pitchFamily="34" charset="0"/>
              <a:cs typeface="+mn-ea"/>
              <a:sym typeface="+mn-lt"/>
            </a:endParaRPr>
          </a:p>
        </p:txBody>
      </p:sp>
      <p:grpSp>
        <p:nvGrpSpPr>
          <p:cNvPr id="9" name="组合 8">
            <a:extLst>
              <a:ext uri="{FF2B5EF4-FFF2-40B4-BE49-F238E27FC236}">
                <a16:creationId xmlns:a16="http://schemas.microsoft.com/office/drawing/2014/main" id="{38116984-49A2-EB4B-B29D-D03667641265}"/>
              </a:ext>
            </a:extLst>
          </p:cNvPr>
          <p:cNvGrpSpPr/>
          <p:nvPr/>
        </p:nvGrpSpPr>
        <p:grpSpPr>
          <a:xfrm>
            <a:off x="3419718" y="3191285"/>
            <a:ext cx="2587220" cy="1299268"/>
            <a:chOff x="1906687" y="1739820"/>
            <a:chExt cx="2587220" cy="672881"/>
          </a:xfrm>
        </p:grpSpPr>
        <p:sp>
          <p:nvSpPr>
            <p:cNvPr id="10" name="Rectangle 73">
              <a:extLst>
                <a:ext uri="{FF2B5EF4-FFF2-40B4-BE49-F238E27FC236}">
                  <a16:creationId xmlns:a16="http://schemas.microsoft.com/office/drawing/2014/main" id="{663D1AEA-0D75-E54E-BBE7-705D9789012A}"/>
                </a:ext>
              </a:extLst>
            </p:cNvPr>
            <p:cNvSpPr/>
            <p:nvPr/>
          </p:nvSpPr>
          <p:spPr>
            <a:xfrm>
              <a:off x="1906687" y="1739820"/>
              <a:ext cx="2587220" cy="246221"/>
            </a:xfrm>
            <a:prstGeom prst="rect">
              <a:avLst/>
            </a:prstGeom>
          </p:spPr>
          <p:txBody>
            <a:bodyPr wrap="square" lIns="144000" tIns="0" rIns="144000" bIns="0">
              <a:noAutofit/>
            </a:bodyPr>
            <a:lstStyle/>
            <a:p>
              <a:r>
                <a:rPr lang="en-US" altLang="zh-CN" sz="2000" b="1" dirty="0">
                  <a:solidFill>
                    <a:schemeClr val="accent1"/>
                  </a:solidFill>
                  <a:cs typeface="+mn-ea"/>
                  <a:sym typeface="+mn-lt"/>
                </a:rPr>
                <a:t>Problem Representation</a:t>
              </a:r>
              <a:endParaRPr lang="en-US" sz="2000" b="1" dirty="0">
                <a:solidFill>
                  <a:schemeClr val="accent1"/>
                </a:solidFill>
                <a:cs typeface="+mn-ea"/>
                <a:sym typeface="+mn-lt"/>
              </a:endParaRPr>
            </a:p>
          </p:txBody>
        </p:sp>
        <p:sp>
          <p:nvSpPr>
            <p:cNvPr id="11" name="Rectangle 73">
              <a:extLst>
                <a:ext uri="{FF2B5EF4-FFF2-40B4-BE49-F238E27FC236}">
                  <a16:creationId xmlns:a16="http://schemas.microsoft.com/office/drawing/2014/main" id="{2AA0EB45-2C9F-7244-AEEE-D352936BEE4E}"/>
                </a:ext>
              </a:extLst>
            </p:cNvPr>
            <p:cNvSpPr/>
            <p:nvPr/>
          </p:nvSpPr>
          <p:spPr>
            <a:xfrm>
              <a:off x="1906687" y="1876690"/>
              <a:ext cx="2587220" cy="536011"/>
            </a:xfrm>
            <a:prstGeom prst="rect">
              <a:avLst/>
            </a:prstGeom>
          </p:spPr>
          <p:txBody>
            <a:bodyPr wrap="square" lIns="144000" tIns="0" rIns="144000" bIns="0">
              <a:normAutofit/>
            </a:bodyPr>
            <a:lstStyle/>
            <a:p>
              <a:pPr>
                <a:lnSpc>
                  <a:spcPct val="150000"/>
                </a:lnSpc>
              </a:pPr>
              <a:endParaRPr lang="en-US" sz="2800" dirty="0">
                <a:solidFill>
                  <a:schemeClr val="dk1">
                    <a:lumMod val="100000"/>
                  </a:schemeClr>
                </a:solidFill>
                <a:latin typeface="+mj-lt"/>
                <a:ea typeface="Microsoft YaHei" panose="020B0503020204020204" pitchFamily="34" charset="-122"/>
                <a:cs typeface="Times New Roman" panose="02020603050405020304" pitchFamily="18" charset="0"/>
                <a:sym typeface="+mn-lt"/>
              </a:endParaRPr>
            </a:p>
          </p:txBody>
        </p:sp>
      </p:grpSp>
      <p:sp>
        <p:nvSpPr>
          <p:cNvPr id="16" name="Rectangle 73">
            <a:extLst>
              <a:ext uri="{FF2B5EF4-FFF2-40B4-BE49-F238E27FC236}">
                <a16:creationId xmlns:a16="http://schemas.microsoft.com/office/drawing/2014/main" id="{C5185C1C-7842-BE41-A1FA-1DA60AB791AC}"/>
              </a:ext>
            </a:extLst>
          </p:cNvPr>
          <p:cNvSpPr/>
          <p:nvPr/>
        </p:nvSpPr>
        <p:spPr>
          <a:xfrm>
            <a:off x="3419718" y="4256196"/>
            <a:ext cx="3224922" cy="697740"/>
          </a:xfrm>
          <a:prstGeom prst="rect">
            <a:avLst/>
          </a:prstGeom>
        </p:spPr>
        <p:txBody>
          <a:bodyPr wrap="square" lIns="144000" tIns="0" rIns="144000" bIns="0">
            <a:normAutofit fontScale="85000" lnSpcReduction="10000"/>
          </a:bodyPr>
          <a:lstStyle/>
          <a:p>
            <a:r>
              <a:rPr lang="en-US" altLang="zh-CN" sz="2400" b="1" dirty="0">
                <a:solidFill>
                  <a:schemeClr val="accent5"/>
                </a:solidFill>
                <a:cs typeface="+mn-ea"/>
                <a:sym typeface="+mn-lt"/>
              </a:rPr>
              <a:t>Evolution Computation Framework</a:t>
            </a:r>
            <a:endParaRPr lang="en-US" sz="2400" b="1" dirty="0">
              <a:solidFill>
                <a:schemeClr val="accent5"/>
              </a:solidFill>
              <a:cs typeface="+mn-ea"/>
              <a:sym typeface="+mn-lt"/>
            </a:endParaRPr>
          </a:p>
        </p:txBody>
      </p:sp>
      <p:sp>
        <p:nvSpPr>
          <p:cNvPr id="19" name="Rectangle 73">
            <a:extLst>
              <a:ext uri="{FF2B5EF4-FFF2-40B4-BE49-F238E27FC236}">
                <a16:creationId xmlns:a16="http://schemas.microsoft.com/office/drawing/2014/main" id="{9ABD125D-88FC-2C44-B60B-4746BF21A047}"/>
              </a:ext>
            </a:extLst>
          </p:cNvPr>
          <p:cNvSpPr/>
          <p:nvPr/>
        </p:nvSpPr>
        <p:spPr>
          <a:xfrm>
            <a:off x="7525048" y="3191284"/>
            <a:ext cx="2587220" cy="475429"/>
          </a:xfrm>
          <a:prstGeom prst="rect">
            <a:avLst/>
          </a:prstGeom>
        </p:spPr>
        <p:txBody>
          <a:bodyPr wrap="square" lIns="144000" tIns="0" rIns="144000" bIns="0">
            <a:noAutofit/>
          </a:bodyPr>
          <a:lstStyle/>
          <a:p>
            <a:endParaRPr lang="en-US" sz="2000" b="1" dirty="0">
              <a:solidFill>
                <a:schemeClr val="accent2"/>
              </a:solidFill>
              <a:cs typeface="+mn-ea"/>
              <a:sym typeface="+mn-lt"/>
            </a:endParaRPr>
          </a:p>
        </p:txBody>
      </p:sp>
      <p:sp>
        <p:nvSpPr>
          <p:cNvPr id="27" name="矩形 26">
            <a:extLst>
              <a:ext uri="{FF2B5EF4-FFF2-40B4-BE49-F238E27FC236}">
                <a16:creationId xmlns:a16="http://schemas.microsoft.com/office/drawing/2014/main" id="{73951F17-149B-DA46-AED9-F204AB02603D}"/>
              </a:ext>
            </a:extLst>
          </p:cNvPr>
          <p:cNvSpPr/>
          <p:nvPr/>
        </p:nvSpPr>
        <p:spPr bwMode="auto">
          <a:xfrm>
            <a:off x="2735642" y="4218652"/>
            <a:ext cx="684076" cy="684076"/>
          </a:xfrm>
          <a:prstGeom prst="rect">
            <a:avLst/>
          </a:prstGeom>
          <a:solidFill>
            <a:schemeClr val="accent3"/>
          </a:solidFill>
          <a:ln w="28575" cap="flat" cmpd="sng" algn="ctr">
            <a:solidFill>
              <a:schemeClr val="accent3">
                <a:lumMod val="100000"/>
              </a:schemeClr>
            </a:solid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lang="en-US" altLang="zh-CN" sz="4000" b="1" dirty="0">
                <a:solidFill>
                  <a:schemeClr val="bg1">
                    <a:lumMod val="100000"/>
                  </a:schemeClr>
                </a:solidFill>
                <a:latin typeface="Impact" panose="020B0806030902050204" pitchFamily="34" charset="0"/>
                <a:cs typeface="+mn-ea"/>
                <a:sym typeface="+mn-lt"/>
              </a:rPr>
              <a:t>2</a:t>
            </a:r>
            <a:endParaRPr lang="zh-CN" altLang="en-US" sz="4000" b="1" dirty="0">
              <a:solidFill>
                <a:schemeClr val="bg1">
                  <a:lumMod val="100000"/>
                </a:schemeClr>
              </a:solidFill>
              <a:latin typeface="Impact" panose="020B0806030902050204" pitchFamily="34" charset="0"/>
              <a:cs typeface="+mn-ea"/>
              <a:sym typeface="+mn-lt"/>
            </a:endParaRPr>
          </a:p>
        </p:txBody>
      </p:sp>
      <p:sp>
        <p:nvSpPr>
          <p:cNvPr id="28" name="矩形 27">
            <a:extLst>
              <a:ext uri="{FF2B5EF4-FFF2-40B4-BE49-F238E27FC236}">
                <a16:creationId xmlns:a16="http://schemas.microsoft.com/office/drawing/2014/main" id="{A9D1558E-C279-2C46-908E-FA0B032A5BC8}"/>
              </a:ext>
            </a:extLst>
          </p:cNvPr>
          <p:cNvSpPr/>
          <p:nvPr/>
        </p:nvSpPr>
        <p:spPr bwMode="auto">
          <a:xfrm>
            <a:off x="6794598" y="3141972"/>
            <a:ext cx="684076" cy="684076"/>
          </a:xfrm>
          <a:prstGeom prst="rect">
            <a:avLst/>
          </a:prstGeom>
          <a:solidFill>
            <a:schemeClr val="accent5"/>
          </a:solidFill>
          <a:ln w="28575" cap="flat" cmpd="sng" algn="ctr">
            <a:no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lang="en-US" altLang="zh-CN" sz="4000" b="1" dirty="0">
                <a:solidFill>
                  <a:schemeClr val="bg1">
                    <a:lumMod val="100000"/>
                  </a:schemeClr>
                </a:solidFill>
                <a:latin typeface="Impact" panose="020B0806030902050204" pitchFamily="34" charset="0"/>
                <a:cs typeface="+mn-ea"/>
                <a:sym typeface="+mn-lt"/>
              </a:rPr>
              <a:t>3</a:t>
            </a:r>
            <a:endParaRPr lang="zh-CN" altLang="en-US" sz="4000" b="1" dirty="0">
              <a:solidFill>
                <a:schemeClr val="bg1">
                  <a:lumMod val="100000"/>
                </a:schemeClr>
              </a:solidFill>
              <a:latin typeface="Impact" panose="020B0806030902050204" pitchFamily="34" charset="0"/>
              <a:cs typeface="+mn-ea"/>
              <a:sym typeface="+mn-lt"/>
            </a:endParaRPr>
          </a:p>
        </p:txBody>
      </p:sp>
      <p:sp>
        <p:nvSpPr>
          <p:cNvPr id="15" name="Rectangle 73">
            <a:extLst>
              <a:ext uri="{FF2B5EF4-FFF2-40B4-BE49-F238E27FC236}">
                <a16:creationId xmlns:a16="http://schemas.microsoft.com/office/drawing/2014/main" id="{83044C42-447D-2648-890B-27E0B0B49D88}"/>
              </a:ext>
            </a:extLst>
          </p:cNvPr>
          <p:cNvSpPr/>
          <p:nvPr/>
        </p:nvSpPr>
        <p:spPr>
          <a:xfrm>
            <a:off x="7525048" y="4331905"/>
            <a:ext cx="2587220" cy="475429"/>
          </a:xfrm>
          <a:prstGeom prst="rect">
            <a:avLst/>
          </a:prstGeom>
        </p:spPr>
        <p:txBody>
          <a:bodyPr wrap="square" lIns="144000" tIns="0" rIns="144000" bIns="0">
            <a:normAutofit/>
          </a:bodyPr>
          <a:lstStyle/>
          <a:p>
            <a:r>
              <a:rPr lang="en-US" altLang="zh-CN" sz="2000" b="1" dirty="0">
                <a:solidFill>
                  <a:schemeClr val="accent2"/>
                </a:solidFill>
                <a:cs typeface="+mn-ea"/>
                <a:sym typeface="+mn-lt"/>
              </a:rPr>
              <a:t>Discussion</a:t>
            </a:r>
            <a:endParaRPr lang="en-US" sz="2000" b="1" dirty="0">
              <a:solidFill>
                <a:schemeClr val="accent2"/>
              </a:solidFill>
              <a:cs typeface="+mn-ea"/>
              <a:sym typeface="+mn-lt"/>
            </a:endParaRPr>
          </a:p>
        </p:txBody>
      </p:sp>
      <p:sp>
        <p:nvSpPr>
          <p:cNvPr id="17" name="矩形 16">
            <a:extLst>
              <a:ext uri="{FF2B5EF4-FFF2-40B4-BE49-F238E27FC236}">
                <a16:creationId xmlns:a16="http://schemas.microsoft.com/office/drawing/2014/main" id="{4632D6AF-09E0-8747-A4CE-2CED4C7FF309}"/>
              </a:ext>
            </a:extLst>
          </p:cNvPr>
          <p:cNvSpPr/>
          <p:nvPr/>
        </p:nvSpPr>
        <p:spPr bwMode="auto">
          <a:xfrm>
            <a:off x="6840972" y="4218651"/>
            <a:ext cx="684076" cy="684076"/>
          </a:xfrm>
          <a:prstGeom prst="rect">
            <a:avLst/>
          </a:prstGeom>
          <a:solidFill>
            <a:schemeClr val="accent5"/>
          </a:solidFill>
          <a:ln w="28575" cap="flat" cmpd="sng" algn="ctr">
            <a:no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lang="en-US" altLang="zh-CN" sz="4000" b="1" dirty="0">
                <a:solidFill>
                  <a:schemeClr val="bg1">
                    <a:lumMod val="100000"/>
                  </a:schemeClr>
                </a:solidFill>
                <a:latin typeface="Impact" panose="020B0806030902050204" pitchFamily="34" charset="0"/>
                <a:cs typeface="+mn-ea"/>
                <a:sym typeface="+mn-lt"/>
              </a:rPr>
              <a:t>4</a:t>
            </a:r>
            <a:endParaRPr lang="zh-CN" altLang="en-US" sz="4000" b="1" dirty="0">
              <a:solidFill>
                <a:schemeClr val="bg1">
                  <a:lumMod val="100000"/>
                </a:schemeClr>
              </a:solidFill>
              <a:latin typeface="Impact" panose="020B0806030902050204" pitchFamily="34" charset="0"/>
              <a:cs typeface="+mn-ea"/>
              <a:sym typeface="+mn-lt"/>
            </a:endParaRPr>
          </a:p>
        </p:txBody>
      </p:sp>
      <p:sp>
        <p:nvSpPr>
          <p:cNvPr id="18" name="Rectangle 73">
            <a:extLst>
              <a:ext uri="{FF2B5EF4-FFF2-40B4-BE49-F238E27FC236}">
                <a16:creationId xmlns:a16="http://schemas.microsoft.com/office/drawing/2014/main" id="{FBAF8E8F-3FFF-394F-B24B-CFBB21C58587}"/>
              </a:ext>
            </a:extLst>
          </p:cNvPr>
          <p:cNvSpPr/>
          <p:nvPr/>
        </p:nvSpPr>
        <p:spPr>
          <a:xfrm>
            <a:off x="7478674" y="3271620"/>
            <a:ext cx="2587220" cy="475429"/>
          </a:xfrm>
          <a:prstGeom prst="rect">
            <a:avLst/>
          </a:prstGeom>
        </p:spPr>
        <p:txBody>
          <a:bodyPr wrap="square" lIns="144000" tIns="0" rIns="144000" bIns="0">
            <a:normAutofit fontScale="92500" lnSpcReduction="20000"/>
          </a:bodyPr>
          <a:lstStyle/>
          <a:p>
            <a:r>
              <a:rPr lang="en-US" altLang="zh-CN" sz="2000" b="1" dirty="0">
                <a:solidFill>
                  <a:schemeClr val="accent2"/>
                </a:solidFill>
                <a:cs typeface="+mn-ea"/>
                <a:sym typeface="+mn-lt"/>
              </a:rPr>
              <a:t>Experiments and Results</a:t>
            </a:r>
            <a:endParaRPr lang="en-US" sz="2000" b="1" dirty="0">
              <a:solidFill>
                <a:schemeClr val="accent2"/>
              </a:solidFill>
              <a:cs typeface="+mn-ea"/>
              <a:sym typeface="+mn-lt"/>
            </a:endParaRPr>
          </a:p>
        </p:txBody>
      </p:sp>
    </p:spTree>
    <p:extLst>
      <p:ext uri="{BB962C8B-B14F-4D97-AF65-F5344CB8AC3E}">
        <p14:creationId xmlns:p14="http://schemas.microsoft.com/office/powerpoint/2010/main" val="620268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6FF5974-5241-A04F-9A1E-D96538CDDA9C}"/>
              </a:ext>
            </a:extLst>
          </p:cNvPr>
          <p:cNvSpPr>
            <a:spLocks noGrp="1"/>
          </p:cNvSpPr>
          <p:nvPr>
            <p:ph type="body" sz="quarter" idx="10"/>
          </p:nvPr>
        </p:nvSpPr>
        <p:spPr>
          <a:xfrm>
            <a:off x="1621701" y="739001"/>
            <a:ext cx="6150699" cy="249299"/>
          </a:xfrm>
        </p:spPr>
        <p:txBody>
          <a:bodyPr/>
          <a:lstStyle/>
          <a:p>
            <a:r>
              <a:rPr lang="en-US" altLang="zh-CN" dirty="0">
                <a:latin typeface="Microsoft YaHei" panose="020B0503020204020204" pitchFamily="34" charset="-122"/>
                <a:ea typeface="Microsoft YaHei" panose="020B0503020204020204" pitchFamily="34" charset="-122"/>
                <a:cs typeface="宋体" panose="02010600030101010101" pitchFamily="2" charset="-122"/>
              </a:rPr>
              <a:t>Part III. Experiments and Results</a:t>
            </a:r>
          </a:p>
        </p:txBody>
      </p:sp>
      <p:sp>
        <p:nvSpPr>
          <p:cNvPr id="3" name="灯片编号占位符 2">
            <a:extLst>
              <a:ext uri="{FF2B5EF4-FFF2-40B4-BE49-F238E27FC236}">
                <a16:creationId xmlns:a16="http://schemas.microsoft.com/office/drawing/2014/main" id="{4B19B47F-46EB-8444-A808-4A36FAAFFF42}"/>
              </a:ext>
            </a:extLst>
          </p:cNvPr>
          <p:cNvSpPr>
            <a:spLocks noGrp="1"/>
          </p:cNvSpPr>
          <p:nvPr>
            <p:ph type="sldNum" sz="quarter" idx="4"/>
          </p:nvPr>
        </p:nvSpPr>
        <p:spPr/>
        <p:txBody>
          <a:bodyPr/>
          <a:lstStyle/>
          <a:p>
            <a:r>
              <a:rPr lang="en-US" altLang="zh-CN" dirty="0"/>
              <a:t>Page</a:t>
            </a:r>
            <a:r>
              <a:rPr lang="zh-CN" altLang="en-US" dirty="0"/>
              <a:t> </a:t>
            </a:r>
            <a:fld id="{75168D04-7926-484C-B90B-2D13ABC6EC67}" type="slidenum">
              <a:rPr lang="zh-CN" altLang="en-US" smtClean="0"/>
              <a:pPr/>
              <a:t>20</a:t>
            </a:fld>
            <a:r>
              <a:rPr lang="zh-CN" altLang="en-US" dirty="0"/>
              <a:t> </a:t>
            </a:r>
          </a:p>
        </p:txBody>
      </p:sp>
      <p:sp>
        <p:nvSpPr>
          <p:cNvPr id="4" name="页脚占位符 3">
            <a:extLst>
              <a:ext uri="{FF2B5EF4-FFF2-40B4-BE49-F238E27FC236}">
                <a16:creationId xmlns:a16="http://schemas.microsoft.com/office/drawing/2014/main" id="{42C9B930-4E15-B34F-B636-DF87820D6B00}"/>
              </a:ext>
            </a:extLst>
          </p:cNvPr>
          <p:cNvSpPr>
            <a:spLocks noGrp="1"/>
          </p:cNvSpPr>
          <p:nvPr>
            <p:ph type="ftr" sz="quarter" idx="3"/>
          </p:nvPr>
        </p:nvSpPr>
        <p:spPr/>
        <p:txBody>
          <a:bodyPr/>
          <a:lstStyle/>
          <a:p>
            <a:r>
              <a:rPr lang="en-US" altLang="zh-CN"/>
              <a:t>Research,Innovation and Entrepreneurship</a:t>
            </a:r>
            <a:endParaRPr lang="zh-CN" altLang="en-US"/>
          </a:p>
        </p:txBody>
      </p:sp>
      <p:sp>
        <p:nvSpPr>
          <p:cNvPr id="8" name="文本框 7">
            <a:extLst>
              <a:ext uri="{FF2B5EF4-FFF2-40B4-BE49-F238E27FC236}">
                <a16:creationId xmlns:a16="http://schemas.microsoft.com/office/drawing/2014/main" id="{5BFFF766-5D2E-464C-9AFB-8D6080984A42}"/>
              </a:ext>
            </a:extLst>
          </p:cNvPr>
          <p:cNvSpPr txBox="1"/>
          <p:nvPr/>
        </p:nvSpPr>
        <p:spPr>
          <a:xfrm>
            <a:off x="450675" y="1384078"/>
            <a:ext cx="9957046" cy="188365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CN" sz="2000" b="1" dirty="0">
                <a:latin typeface="Times New Roman" panose="02020603050405020304" pitchFamily="18" charset="0"/>
                <a:cs typeface="Times New Roman" panose="02020603050405020304" pitchFamily="18" charset="0"/>
              </a:rPr>
              <a:t>Result:</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The fitness of the initial Solutions: [155, 158, 167, 168, 173, 182, 183, 184, 185, 191]</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After several generations:</a:t>
            </a:r>
          </a:p>
          <a:p>
            <a:pPr marL="800100" lvl="1" indent="-342900">
              <a:lnSpc>
                <a:spcPct val="150000"/>
              </a:lnSpc>
              <a:buFont typeface="Arial" panose="020B0604020202020204" pitchFamily="34" charset="0"/>
              <a:buChar char="•"/>
            </a:pPr>
            <a:endParaRPr kumimoji="1" lang="en-US" altLang="zh-CN" sz="2000"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F19504A7-F274-A64A-97D0-17D2545B7C34}"/>
              </a:ext>
            </a:extLst>
          </p:cNvPr>
          <p:cNvSpPr/>
          <p:nvPr/>
        </p:nvSpPr>
        <p:spPr>
          <a:xfrm>
            <a:off x="1621701" y="3061699"/>
            <a:ext cx="9073697" cy="2646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zh-CN" dirty="0"/>
              <a:t>Initial :               [155, 158, 167, 168, 173, 182, 183, 184, 185, 191]</a:t>
            </a:r>
          </a:p>
          <a:p>
            <a:pPr algn="ctr"/>
            <a:r>
              <a:rPr kumimoji="1" lang="en" altLang="zh-CN" dirty="0"/>
              <a:t>In 1 generation: [150, 150, 152, 153, 153, 154, 155, 161, 162, 162]</a:t>
            </a:r>
          </a:p>
          <a:p>
            <a:pPr algn="ctr"/>
            <a:r>
              <a:rPr kumimoji="1" lang="en" altLang="zh-CN" dirty="0"/>
              <a:t>In 2 generation: [143, 147, 150, 150, 152, 152, 153, 153, 154, 155]</a:t>
            </a:r>
          </a:p>
          <a:p>
            <a:pPr algn="ctr"/>
            <a:r>
              <a:rPr kumimoji="1" lang="en" altLang="zh-CN" dirty="0"/>
              <a:t>In 3 generation: [143, 147, 150, 150, 152, 152, 152, 152, 153, 153]</a:t>
            </a:r>
          </a:p>
          <a:p>
            <a:pPr algn="ctr"/>
            <a:r>
              <a:rPr kumimoji="1" lang="en" altLang="zh-CN" dirty="0"/>
              <a:t>In 4 generation: [143, 147, 150, 150, 152, 152, 152, 152, 153, 153]</a:t>
            </a:r>
          </a:p>
          <a:p>
            <a:pPr algn="ctr"/>
            <a:r>
              <a:rPr kumimoji="1" lang="en" altLang="zh-CN" dirty="0"/>
              <a:t>In 5 generation: [143, 147, 150, 150, 152, 152, 152, 152, 152, 153]</a:t>
            </a:r>
          </a:p>
          <a:p>
            <a:pPr algn="ctr"/>
            <a:r>
              <a:rPr kumimoji="1" lang="en" altLang="zh-CN" dirty="0"/>
              <a:t>In 6 generation: [143, 145, 147, 147, 148, 148, 150, 150, 152, 152]</a:t>
            </a:r>
          </a:p>
          <a:p>
            <a:pPr algn="ctr"/>
            <a:r>
              <a:rPr kumimoji="1" lang="en" altLang="zh-CN" dirty="0"/>
              <a:t>In 7 generation: [143, 145, 147, 147, 148, 148, 150, 150, 150, 152]</a:t>
            </a:r>
          </a:p>
          <a:p>
            <a:pPr algn="ctr"/>
            <a:r>
              <a:rPr kumimoji="1" lang="en" altLang="zh-CN" dirty="0"/>
              <a:t>…</a:t>
            </a:r>
          </a:p>
        </p:txBody>
      </p:sp>
    </p:spTree>
    <p:extLst>
      <p:ext uri="{BB962C8B-B14F-4D97-AF65-F5344CB8AC3E}">
        <p14:creationId xmlns:p14="http://schemas.microsoft.com/office/powerpoint/2010/main" val="14258836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6FF5974-5241-A04F-9A1E-D96538CDDA9C}"/>
              </a:ext>
            </a:extLst>
          </p:cNvPr>
          <p:cNvSpPr>
            <a:spLocks noGrp="1"/>
          </p:cNvSpPr>
          <p:nvPr>
            <p:ph type="body" sz="quarter" idx="10"/>
          </p:nvPr>
        </p:nvSpPr>
        <p:spPr>
          <a:xfrm>
            <a:off x="1621701" y="739001"/>
            <a:ext cx="6150699" cy="249299"/>
          </a:xfrm>
        </p:spPr>
        <p:txBody>
          <a:bodyPr/>
          <a:lstStyle/>
          <a:p>
            <a:r>
              <a:rPr lang="en-US" altLang="zh-CN" dirty="0">
                <a:latin typeface="Microsoft YaHei" panose="020B0503020204020204" pitchFamily="34" charset="-122"/>
                <a:ea typeface="Microsoft YaHei" panose="020B0503020204020204" pitchFamily="34" charset="-122"/>
                <a:cs typeface="宋体" panose="02010600030101010101" pitchFamily="2" charset="-122"/>
              </a:rPr>
              <a:t>Part III. Experiments and Results</a:t>
            </a:r>
          </a:p>
        </p:txBody>
      </p:sp>
      <p:sp>
        <p:nvSpPr>
          <p:cNvPr id="3" name="灯片编号占位符 2">
            <a:extLst>
              <a:ext uri="{FF2B5EF4-FFF2-40B4-BE49-F238E27FC236}">
                <a16:creationId xmlns:a16="http://schemas.microsoft.com/office/drawing/2014/main" id="{4B19B47F-46EB-8444-A808-4A36FAAFFF42}"/>
              </a:ext>
            </a:extLst>
          </p:cNvPr>
          <p:cNvSpPr>
            <a:spLocks noGrp="1"/>
          </p:cNvSpPr>
          <p:nvPr>
            <p:ph type="sldNum" sz="quarter" idx="4"/>
          </p:nvPr>
        </p:nvSpPr>
        <p:spPr/>
        <p:txBody>
          <a:bodyPr/>
          <a:lstStyle/>
          <a:p>
            <a:r>
              <a:rPr lang="en-US" altLang="zh-CN" dirty="0"/>
              <a:t>Page</a:t>
            </a:r>
            <a:r>
              <a:rPr lang="zh-CN" altLang="en-US" dirty="0"/>
              <a:t> </a:t>
            </a:r>
            <a:fld id="{75168D04-7926-484C-B90B-2D13ABC6EC67}" type="slidenum">
              <a:rPr lang="zh-CN" altLang="en-US" smtClean="0"/>
              <a:pPr/>
              <a:t>21</a:t>
            </a:fld>
            <a:r>
              <a:rPr lang="zh-CN" altLang="en-US" dirty="0"/>
              <a:t> </a:t>
            </a:r>
          </a:p>
        </p:txBody>
      </p:sp>
      <p:sp>
        <p:nvSpPr>
          <p:cNvPr id="4" name="页脚占位符 3">
            <a:extLst>
              <a:ext uri="{FF2B5EF4-FFF2-40B4-BE49-F238E27FC236}">
                <a16:creationId xmlns:a16="http://schemas.microsoft.com/office/drawing/2014/main" id="{42C9B930-4E15-B34F-B636-DF87820D6B00}"/>
              </a:ext>
            </a:extLst>
          </p:cNvPr>
          <p:cNvSpPr>
            <a:spLocks noGrp="1"/>
          </p:cNvSpPr>
          <p:nvPr>
            <p:ph type="ftr" sz="quarter" idx="3"/>
          </p:nvPr>
        </p:nvSpPr>
        <p:spPr/>
        <p:txBody>
          <a:bodyPr/>
          <a:lstStyle/>
          <a:p>
            <a:r>
              <a:rPr lang="en-US" altLang="zh-CN"/>
              <a:t>Research,Innovation and Entrepreneurship</a:t>
            </a:r>
            <a:endParaRPr lang="zh-CN" altLang="en-US"/>
          </a:p>
        </p:txBody>
      </p:sp>
      <p:sp>
        <p:nvSpPr>
          <p:cNvPr id="5" name="矩形 4">
            <a:extLst>
              <a:ext uri="{FF2B5EF4-FFF2-40B4-BE49-F238E27FC236}">
                <a16:creationId xmlns:a16="http://schemas.microsoft.com/office/drawing/2014/main" id="{50EC88A7-0720-3143-821A-DD713820ED2B}"/>
              </a:ext>
            </a:extLst>
          </p:cNvPr>
          <p:cNvSpPr/>
          <p:nvPr/>
        </p:nvSpPr>
        <p:spPr>
          <a:xfrm>
            <a:off x="1621701" y="1766375"/>
            <a:ext cx="9073697" cy="4352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zh-CN" dirty="0"/>
              <a:t>In 29 generation:  [142, 142, 145, 146, 147, 147, 147, 147, 147, 148]</a:t>
            </a:r>
          </a:p>
          <a:p>
            <a:pPr algn="ctr"/>
            <a:r>
              <a:rPr kumimoji="1" lang="en" altLang="zh-CN" dirty="0"/>
              <a:t>In 30 generation:  [140, 142, 142, 145, 146, 147, 147, 147, 147, 147]</a:t>
            </a:r>
          </a:p>
          <a:p>
            <a:pPr algn="ctr"/>
            <a:r>
              <a:rPr kumimoji="1" lang="en" altLang="zh-CN" dirty="0"/>
              <a:t>…</a:t>
            </a:r>
          </a:p>
          <a:p>
            <a:pPr algn="ctr"/>
            <a:r>
              <a:rPr kumimoji="1" lang="en" altLang="zh-CN" dirty="0"/>
              <a:t>In 38 generation:  [140, 142, 142, 142, 144, 145, 146, 147, 147, 147]</a:t>
            </a:r>
          </a:p>
          <a:p>
            <a:pPr algn="ctr"/>
            <a:r>
              <a:rPr kumimoji="1" lang="en" altLang="zh-CN" dirty="0"/>
              <a:t>In 39 generation:  [139, 140, 141, 142, 142, 142, 143, 143, 143, 145]</a:t>
            </a:r>
          </a:p>
          <a:p>
            <a:pPr algn="ctr"/>
            <a:r>
              <a:rPr kumimoji="1" lang="en" altLang="zh-CN" dirty="0"/>
              <a:t>…</a:t>
            </a:r>
          </a:p>
          <a:p>
            <a:pPr algn="ctr"/>
            <a:r>
              <a:rPr kumimoji="1" lang="en" altLang="zh-CN" dirty="0"/>
              <a:t>In 98 generation:  [133, 139, 139, 140, 141, 141, 142, 142, 142, 142]</a:t>
            </a:r>
          </a:p>
          <a:p>
            <a:pPr algn="ctr"/>
            <a:r>
              <a:rPr kumimoji="1" lang="en" altLang="zh-CN" dirty="0"/>
              <a:t>In 99 generation:  [133, 139, 139, 140, 141, 141, 142, 142, 142, 142]</a:t>
            </a:r>
          </a:p>
          <a:p>
            <a:pPr algn="ctr"/>
            <a:r>
              <a:rPr kumimoji="1" lang="en" altLang="zh-CN" dirty="0"/>
              <a:t>…</a:t>
            </a:r>
          </a:p>
          <a:p>
            <a:pPr algn="ctr"/>
            <a:r>
              <a:rPr kumimoji="1" lang="en" altLang="zh-CN" dirty="0"/>
              <a:t>In 111 generation:  [139, 140, 141, 142, 142, 142, 143, 143, 143, 143]</a:t>
            </a:r>
          </a:p>
          <a:p>
            <a:pPr algn="ctr"/>
            <a:r>
              <a:rPr kumimoji="1" lang="en" altLang="zh-CN" dirty="0"/>
              <a:t>In 112 generation:  [132, 139, 140, 141, 142, 142, 142, 143, 143, 143]</a:t>
            </a:r>
          </a:p>
          <a:p>
            <a:pPr algn="ctr"/>
            <a:r>
              <a:rPr kumimoji="1" lang="en" altLang="zh-CN" dirty="0"/>
              <a:t>…</a:t>
            </a:r>
          </a:p>
          <a:p>
            <a:pPr algn="ctr"/>
            <a:r>
              <a:rPr kumimoji="1" lang="en" altLang="zh-CN" dirty="0"/>
              <a:t>In 148 generation:  [132, 137, 139, 139, 139, 140, 141, 141, 141, 142]</a:t>
            </a:r>
          </a:p>
          <a:p>
            <a:pPr algn="ctr"/>
            <a:r>
              <a:rPr kumimoji="1" lang="en" altLang="zh-CN" dirty="0"/>
              <a:t>In 149 generation:  [132, 137, 139, 139, 139, 140, 141, 141, 141, 142]</a:t>
            </a:r>
          </a:p>
        </p:txBody>
      </p:sp>
    </p:spTree>
    <p:extLst>
      <p:ext uri="{BB962C8B-B14F-4D97-AF65-F5344CB8AC3E}">
        <p14:creationId xmlns:p14="http://schemas.microsoft.com/office/powerpoint/2010/main" val="23383690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6FF5974-5241-A04F-9A1E-D96538CDDA9C}"/>
              </a:ext>
            </a:extLst>
          </p:cNvPr>
          <p:cNvSpPr>
            <a:spLocks noGrp="1"/>
          </p:cNvSpPr>
          <p:nvPr>
            <p:ph type="body" sz="quarter" idx="10"/>
          </p:nvPr>
        </p:nvSpPr>
        <p:spPr>
          <a:xfrm>
            <a:off x="1621701" y="739001"/>
            <a:ext cx="6150699" cy="249299"/>
          </a:xfrm>
        </p:spPr>
        <p:txBody>
          <a:bodyPr/>
          <a:lstStyle/>
          <a:p>
            <a:r>
              <a:rPr lang="en-US" altLang="zh-CN" dirty="0">
                <a:latin typeface="Microsoft YaHei" panose="020B0503020204020204" pitchFamily="34" charset="-122"/>
                <a:ea typeface="Microsoft YaHei" panose="020B0503020204020204" pitchFamily="34" charset="-122"/>
                <a:cs typeface="宋体" panose="02010600030101010101" pitchFamily="2" charset="-122"/>
              </a:rPr>
              <a:t>Part III. Experiments and Results</a:t>
            </a:r>
          </a:p>
        </p:txBody>
      </p:sp>
      <p:sp>
        <p:nvSpPr>
          <p:cNvPr id="3" name="灯片编号占位符 2">
            <a:extLst>
              <a:ext uri="{FF2B5EF4-FFF2-40B4-BE49-F238E27FC236}">
                <a16:creationId xmlns:a16="http://schemas.microsoft.com/office/drawing/2014/main" id="{4B19B47F-46EB-8444-A808-4A36FAAFFF42}"/>
              </a:ext>
            </a:extLst>
          </p:cNvPr>
          <p:cNvSpPr>
            <a:spLocks noGrp="1"/>
          </p:cNvSpPr>
          <p:nvPr>
            <p:ph type="sldNum" sz="quarter" idx="4"/>
          </p:nvPr>
        </p:nvSpPr>
        <p:spPr/>
        <p:txBody>
          <a:bodyPr/>
          <a:lstStyle/>
          <a:p>
            <a:r>
              <a:rPr lang="en-US" altLang="zh-CN" dirty="0"/>
              <a:t>Page</a:t>
            </a:r>
            <a:r>
              <a:rPr lang="zh-CN" altLang="en-US" dirty="0"/>
              <a:t> </a:t>
            </a:r>
            <a:fld id="{75168D04-7926-484C-B90B-2D13ABC6EC67}" type="slidenum">
              <a:rPr lang="zh-CN" altLang="en-US" smtClean="0"/>
              <a:pPr/>
              <a:t>22</a:t>
            </a:fld>
            <a:r>
              <a:rPr lang="zh-CN" altLang="en-US" dirty="0"/>
              <a:t> </a:t>
            </a:r>
          </a:p>
        </p:txBody>
      </p:sp>
      <p:sp>
        <p:nvSpPr>
          <p:cNvPr id="4" name="页脚占位符 3">
            <a:extLst>
              <a:ext uri="{FF2B5EF4-FFF2-40B4-BE49-F238E27FC236}">
                <a16:creationId xmlns:a16="http://schemas.microsoft.com/office/drawing/2014/main" id="{42C9B930-4E15-B34F-B636-DF87820D6B00}"/>
              </a:ext>
            </a:extLst>
          </p:cNvPr>
          <p:cNvSpPr>
            <a:spLocks noGrp="1"/>
          </p:cNvSpPr>
          <p:nvPr>
            <p:ph type="ftr" sz="quarter" idx="3"/>
          </p:nvPr>
        </p:nvSpPr>
        <p:spPr/>
        <p:txBody>
          <a:bodyPr/>
          <a:lstStyle/>
          <a:p>
            <a:r>
              <a:rPr lang="en-US" altLang="zh-CN"/>
              <a:t>Research,Innovation and Entrepreneurship</a:t>
            </a:r>
            <a:endParaRPr lang="zh-CN" altLang="en-US"/>
          </a:p>
        </p:txBody>
      </p:sp>
      <p:sp>
        <p:nvSpPr>
          <p:cNvPr id="6" name="文本框 5">
            <a:extLst>
              <a:ext uri="{FF2B5EF4-FFF2-40B4-BE49-F238E27FC236}">
                <a16:creationId xmlns:a16="http://schemas.microsoft.com/office/drawing/2014/main" id="{46F02169-6132-2042-9A40-0086AF5E0036}"/>
              </a:ext>
            </a:extLst>
          </p:cNvPr>
          <p:cNvSpPr txBox="1"/>
          <p:nvPr/>
        </p:nvSpPr>
        <p:spPr>
          <a:xfrm>
            <a:off x="471740" y="988300"/>
            <a:ext cx="9957046" cy="96032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CN" sz="2000" b="1" dirty="0">
                <a:latin typeface="Times New Roman" panose="02020603050405020304" pitchFamily="18" charset="0"/>
                <a:cs typeface="Times New Roman" panose="02020603050405020304" pitchFamily="18" charset="0"/>
              </a:rPr>
              <a:t>Visualization of the best solution found:</a:t>
            </a:r>
          </a:p>
          <a:p>
            <a:pPr marL="800100" lvl="1" indent="-342900">
              <a:lnSpc>
                <a:spcPct val="150000"/>
              </a:lnSpc>
              <a:buFont typeface="Arial" panose="020B0604020202020204" pitchFamily="34" charset="0"/>
              <a:buChar char="•"/>
            </a:pPr>
            <a:endParaRPr kumimoji="1" lang="en-US" altLang="zh-CN" sz="2000" dirty="0">
              <a:latin typeface="Times New Roman" panose="02020603050405020304" pitchFamily="18" charset="0"/>
              <a:cs typeface="Times New Roman" panose="02020603050405020304" pitchFamily="18" charset="0"/>
            </a:endParaRPr>
          </a:p>
        </p:txBody>
      </p:sp>
      <p:pic>
        <p:nvPicPr>
          <p:cNvPr id="8" name="在线媒体 7" descr="experiment - HD 720p.mov">
            <a:hlinkClick r:id="" action="ppaction://media"/>
            <a:extLst>
              <a:ext uri="{FF2B5EF4-FFF2-40B4-BE49-F238E27FC236}">
                <a16:creationId xmlns:a16="http://schemas.microsoft.com/office/drawing/2014/main" id="{2162A99D-58B8-F740-9D36-21B08498F2F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24059" y="1468464"/>
            <a:ext cx="7943881" cy="4468433"/>
          </a:xfrm>
          <a:prstGeom prst="rect">
            <a:avLst/>
          </a:prstGeom>
        </p:spPr>
      </p:pic>
    </p:spTree>
    <p:extLst>
      <p:ext uri="{BB962C8B-B14F-4D97-AF65-F5344CB8AC3E}">
        <p14:creationId xmlns:p14="http://schemas.microsoft.com/office/powerpoint/2010/main" val="1187282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1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
          <p:cNvSpPr/>
          <p:nvPr/>
        </p:nvSpPr>
        <p:spPr>
          <a:xfrm>
            <a:off x="0" y="0"/>
            <a:ext cx="6008095" cy="6858000"/>
          </a:xfrm>
          <a:custGeom>
            <a:avLst/>
            <a:gdLst>
              <a:gd name="connsiteX0" fmla="*/ 0 w 6008095"/>
              <a:gd name="connsiteY0" fmla="*/ 0 h 6858000"/>
              <a:gd name="connsiteX1" fmla="*/ 5486400 w 6008095"/>
              <a:gd name="connsiteY1" fmla="*/ 0 h 6858000"/>
              <a:gd name="connsiteX2" fmla="*/ 5486400 w 6008095"/>
              <a:gd name="connsiteY2" fmla="*/ 2910632 h 6858000"/>
              <a:gd name="connsiteX3" fmla="*/ 5504569 w 6008095"/>
              <a:gd name="connsiteY3" fmla="*/ 2925475 h 6858000"/>
              <a:gd name="connsiteX4" fmla="*/ 6008095 w 6008095"/>
              <a:gd name="connsiteY4" fmla="*/ 3429001 h 6858000"/>
              <a:gd name="connsiteX5" fmla="*/ 5504569 w 6008095"/>
              <a:gd name="connsiteY5" fmla="*/ 3932527 h 6858000"/>
              <a:gd name="connsiteX6" fmla="*/ 5486400 w 6008095"/>
              <a:gd name="connsiteY6" fmla="*/ 3947370 h 6858000"/>
              <a:gd name="connsiteX7" fmla="*/ 5486400 w 6008095"/>
              <a:gd name="connsiteY7" fmla="*/ 6858000 h 6858000"/>
              <a:gd name="connsiteX8" fmla="*/ 0 w 6008095"/>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08095" h="6858000">
                <a:moveTo>
                  <a:pt x="0" y="0"/>
                </a:moveTo>
                <a:lnTo>
                  <a:pt x="5486400" y="0"/>
                </a:lnTo>
                <a:lnTo>
                  <a:pt x="5486400" y="2910632"/>
                </a:lnTo>
                <a:lnTo>
                  <a:pt x="5504569" y="2925475"/>
                </a:lnTo>
                <a:cubicBezTo>
                  <a:pt x="6008095" y="3429001"/>
                  <a:pt x="6008095" y="3429001"/>
                  <a:pt x="6008095" y="3429001"/>
                </a:cubicBezTo>
                <a:cubicBezTo>
                  <a:pt x="5504569" y="3932527"/>
                  <a:pt x="5504569" y="3932527"/>
                  <a:pt x="5504569" y="3932527"/>
                </a:cubicBezTo>
                <a:lnTo>
                  <a:pt x="5486400" y="3947370"/>
                </a:lnTo>
                <a:lnTo>
                  <a:pt x="5486400" y="6858000"/>
                </a:lnTo>
                <a:lnTo>
                  <a:pt x="0" y="6858000"/>
                </a:lnTo>
                <a:close/>
              </a:path>
            </a:pathLst>
          </a:custGeom>
          <a:blipFill>
            <a:blip r:embed="rId2"/>
            <a:srcRect/>
            <a:stretch>
              <a:fillRect/>
            </a:stretch>
          </a:blip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latin typeface="Arial"/>
              <a:ea typeface="微软雅黑"/>
              <a:cs typeface="+mn-ea"/>
              <a:sym typeface="+mn-lt"/>
            </a:endParaRPr>
          </a:p>
        </p:txBody>
      </p:sp>
      <p:sp>
        <p:nvSpPr>
          <p:cNvPr id="14" name="Freeform 6"/>
          <p:cNvSpPr/>
          <p:nvPr/>
        </p:nvSpPr>
        <p:spPr>
          <a:xfrm>
            <a:off x="-2854" y="0"/>
            <a:ext cx="6008095" cy="6858000"/>
          </a:xfrm>
          <a:custGeom>
            <a:avLst/>
            <a:gdLst>
              <a:gd name="connsiteX0" fmla="*/ 0 w 6008095"/>
              <a:gd name="connsiteY0" fmla="*/ 0 h 6858000"/>
              <a:gd name="connsiteX1" fmla="*/ 5486400 w 6008095"/>
              <a:gd name="connsiteY1" fmla="*/ 0 h 6858000"/>
              <a:gd name="connsiteX2" fmla="*/ 5486400 w 6008095"/>
              <a:gd name="connsiteY2" fmla="*/ 2910632 h 6858000"/>
              <a:gd name="connsiteX3" fmla="*/ 5504569 w 6008095"/>
              <a:gd name="connsiteY3" fmla="*/ 2925475 h 6858000"/>
              <a:gd name="connsiteX4" fmla="*/ 6008095 w 6008095"/>
              <a:gd name="connsiteY4" fmla="*/ 3429001 h 6858000"/>
              <a:gd name="connsiteX5" fmla="*/ 5504569 w 6008095"/>
              <a:gd name="connsiteY5" fmla="*/ 3932527 h 6858000"/>
              <a:gd name="connsiteX6" fmla="*/ 5486400 w 6008095"/>
              <a:gd name="connsiteY6" fmla="*/ 3947370 h 6858000"/>
              <a:gd name="connsiteX7" fmla="*/ 5486400 w 6008095"/>
              <a:gd name="connsiteY7" fmla="*/ 6858000 h 6858000"/>
              <a:gd name="connsiteX8" fmla="*/ 0 w 6008095"/>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08095" h="6858000">
                <a:moveTo>
                  <a:pt x="0" y="0"/>
                </a:moveTo>
                <a:lnTo>
                  <a:pt x="5486400" y="0"/>
                </a:lnTo>
                <a:lnTo>
                  <a:pt x="5486400" y="2910632"/>
                </a:lnTo>
                <a:lnTo>
                  <a:pt x="5504569" y="2925475"/>
                </a:lnTo>
                <a:cubicBezTo>
                  <a:pt x="6008095" y="3429001"/>
                  <a:pt x="6008095" y="3429001"/>
                  <a:pt x="6008095" y="3429001"/>
                </a:cubicBezTo>
                <a:cubicBezTo>
                  <a:pt x="5504569" y="3932527"/>
                  <a:pt x="5504569" y="3932527"/>
                  <a:pt x="5504569" y="3932527"/>
                </a:cubicBezTo>
                <a:lnTo>
                  <a:pt x="5486400" y="3947370"/>
                </a:lnTo>
                <a:lnTo>
                  <a:pt x="5486400" y="6858000"/>
                </a:lnTo>
                <a:lnTo>
                  <a:pt x="0" y="6858000"/>
                </a:lnTo>
                <a:close/>
              </a:path>
            </a:pathLst>
          </a:custGeom>
          <a:solidFill>
            <a:schemeClr val="tx1">
              <a:alpha val="60000"/>
            </a:schemeClr>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latin typeface="Arial"/>
              <a:ea typeface="微软雅黑"/>
              <a:cs typeface="+mn-ea"/>
              <a:sym typeface="+mn-lt"/>
            </a:endParaRPr>
          </a:p>
        </p:txBody>
      </p:sp>
      <p:sp>
        <p:nvSpPr>
          <p:cNvPr id="5" name="Rectangle 9"/>
          <p:cNvSpPr/>
          <p:nvPr/>
        </p:nvSpPr>
        <p:spPr>
          <a:xfrm>
            <a:off x="6846966" y="2520449"/>
            <a:ext cx="5082956" cy="2195948"/>
          </a:xfrm>
          <a:prstGeom prst="rect">
            <a:avLst/>
          </a:prstGeom>
        </p:spPr>
        <p:txBody>
          <a:bodyPr wrap="square">
            <a:normAutofit/>
          </a:bodyPr>
          <a:lstStyle/>
          <a:p>
            <a:pPr defTabSz="914377">
              <a:lnSpc>
                <a:spcPct val="150000"/>
              </a:lnSpc>
            </a:pPr>
            <a:r>
              <a:rPr lang="en-US" altLang="zh-CN" sz="2000" dirty="0">
                <a:solidFill>
                  <a:srgbClr val="333639">
                    <a:lumMod val="100000"/>
                  </a:srgbClr>
                </a:solidFill>
                <a:cs typeface="+mn-ea"/>
                <a:sym typeface="+mn-lt"/>
              </a:rPr>
              <a:t>Part IV: Discussion</a:t>
            </a:r>
            <a:endParaRPr lang="en" altLang="zh-CN" sz="2000" dirty="0">
              <a:solidFill>
                <a:srgbClr val="333639">
                  <a:lumMod val="100000"/>
                </a:srgbClr>
              </a:solidFill>
              <a:cs typeface="+mn-ea"/>
              <a:sym typeface="+mn-lt"/>
            </a:endParaRPr>
          </a:p>
        </p:txBody>
      </p:sp>
      <p:sp>
        <p:nvSpPr>
          <p:cNvPr id="9" name="TextBox 12"/>
          <p:cNvSpPr txBox="1"/>
          <p:nvPr/>
        </p:nvSpPr>
        <p:spPr>
          <a:xfrm>
            <a:off x="5861188" y="2048763"/>
            <a:ext cx="595035" cy="1569660"/>
          </a:xfrm>
          <a:prstGeom prst="rect">
            <a:avLst/>
          </a:prstGeom>
          <a:noFill/>
        </p:spPr>
        <p:txBody>
          <a:bodyPr wrap="none" rtlCol="0">
            <a:spAutoFit/>
          </a:bodyPr>
          <a:lstStyle/>
          <a:p>
            <a:pPr defTabSz="914377"/>
            <a:r>
              <a:rPr lang="id-ID" sz="9600" dirty="0">
                <a:solidFill>
                  <a:schemeClr val="accent1"/>
                </a:solidFill>
                <a:cs typeface="+mn-ea"/>
                <a:sym typeface="+mn-lt"/>
              </a:rPr>
              <a:t>“</a:t>
            </a:r>
          </a:p>
        </p:txBody>
      </p:sp>
      <p:sp>
        <p:nvSpPr>
          <p:cNvPr id="10" name="TextBox 13"/>
          <p:cNvSpPr txBox="1"/>
          <p:nvPr/>
        </p:nvSpPr>
        <p:spPr>
          <a:xfrm>
            <a:off x="11171610" y="3782270"/>
            <a:ext cx="595035" cy="1569660"/>
          </a:xfrm>
          <a:prstGeom prst="rect">
            <a:avLst/>
          </a:prstGeom>
          <a:noFill/>
        </p:spPr>
        <p:txBody>
          <a:bodyPr wrap="none" rtlCol="0">
            <a:spAutoFit/>
          </a:bodyPr>
          <a:lstStyle/>
          <a:p>
            <a:pPr defTabSz="914377"/>
            <a:r>
              <a:rPr lang="id-ID" sz="9600" dirty="0">
                <a:solidFill>
                  <a:schemeClr val="accent1"/>
                </a:solidFill>
                <a:cs typeface="+mn-ea"/>
                <a:sym typeface="+mn-lt"/>
              </a:rPr>
              <a:t>”</a:t>
            </a:r>
            <a:endParaRPr lang="id-ID" dirty="0">
              <a:solidFill>
                <a:schemeClr val="accent1"/>
              </a:solidFill>
              <a:cs typeface="+mn-ea"/>
              <a:sym typeface="+mn-lt"/>
            </a:endParaRPr>
          </a:p>
        </p:txBody>
      </p:sp>
      <p:sp>
        <p:nvSpPr>
          <p:cNvPr id="12" name="椭圆 11"/>
          <p:cNvSpPr/>
          <p:nvPr/>
        </p:nvSpPr>
        <p:spPr>
          <a:xfrm>
            <a:off x="1402672" y="1247775"/>
            <a:ext cx="2687316" cy="2687316"/>
          </a:xfrm>
          <a:prstGeom prst="ellipse">
            <a:avLst/>
          </a:prstGeom>
          <a:solidFill>
            <a:srgbClr val="4276AA">
              <a:lumMod val="20000"/>
              <a:lumOff val="80000"/>
              <a:alpha val="56000"/>
            </a:srgbClr>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a:ea typeface="微软雅黑"/>
              <a:cs typeface="+mn-ea"/>
              <a:sym typeface="+mn-lt"/>
            </a:endParaRPr>
          </a:p>
        </p:txBody>
      </p:sp>
      <p:graphicFrame>
        <p:nvGraphicFramePr>
          <p:cNvPr id="13" name="图示 12"/>
          <p:cNvGraphicFramePr>
            <a:graphicFrameLocks/>
          </p:cNvGraphicFramePr>
          <p:nvPr>
            <p:extLst>
              <p:ext uri="{D42A27DB-BD31-4B8C-83A1-F6EECF244321}">
                <p14:modId xmlns:p14="http://schemas.microsoft.com/office/powerpoint/2010/main" val="3299740303"/>
              </p:ext>
            </p:extLst>
          </p:nvPr>
        </p:nvGraphicFramePr>
        <p:xfrm>
          <a:off x="1544072" y="1379572"/>
          <a:ext cx="2404516" cy="242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灯片编号占位符 5">
            <a:extLst>
              <a:ext uri="{FF2B5EF4-FFF2-40B4-BE49-F238E27FC236}">
                <a16:creationId xmlns:a16="http://schemas.microsoft.com/office/drawing/2014/main" id="{B8647B45-75C4-AE45-B814-849145770569}"/>
              </a:ext>
            </a:extLst>
          </p:cNvPr>
          <p:cNvSpPr txBox="1">
            <a:spLocks/>
          </p:cNvSpPr>
          <p:nvPr/>
        </p:nvSpPr>
        <p:spPr>
          <a:xfrm>
            <a:off x="10529888" y="6241745"/>
            <a:ext cx="939240" cy="144787"/>
          </a:xfrm>
          <a:prstGeom prst="rect">
            <a:avLst/>
          </a:prstGeom>
        </p:spPr>
        <p:txBody>
          <a:bodyPr vert="horz" lIns="0" tIns="0" rIns="0" bIns="0" rtlCol="0" anchor="ctr"/>
          <a:lstStyle>
            <a:defPPr>
              <a:defRPr lang="en-US"/>
            </a:defPPr>
            <a:lvl1pPr marL="0" algn="r" defTabSz="457200" rtl="0" eaLnBrk="1" latinLnBrk="0" hangingPunct="1">
              <a:defRPr sz="800" b="1"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dirty="0"/>
              <a:t>Page</a:t>
            </a:r>
            <a:r>
              <a:rPr lang="zh-CN" altLang="en-US" dirty="0"/>
              <a:t> </a:t>
            </a:r>
            <a:fld id="{75168D04-7926-484C-B90B-2D13ABC6EC67}" type="slidenum">
              <a:rPr lang="zh-CN" altLang="en-US" smtClean="0"/>
              <a:pPr/>
              <a:t>23</a:t>
            </a:fld>
            <a:r>
              <a:rPr lang="zh-CN" altLang="en-US" dirty="0"/>
              <a:t> </a:t>
            </a:r>
          </a:p>
        </p:txBody>
      </p:sp>
      <p:sp>
        <p:nvSpPr>
          <p:cNvPr id="18" name="页脚占位符 3">
            <a:extLst>
              <a:ext uri="{FF2B5EF4-FFF2-40B4-BE49-F238E27FC236}">
                <a16:creationId xmlns:a16="http://schemas.microsoft.com/office/drawing/2014/main" id="{44BB8BF8-ED73-7F41-8DAE-462066FE64A6}"/>
              </a:ext>
            </a:extLst>
          </p:cNvPr>
          <p:cNvSpPr txBox="1">
            <a:spLocks/>
          </p:cNvSpPr>
          <p:nvPr/>
        </p:nvSpPr>
        <p:spPr>
          <a:xfrm>
            <a:off x="9388444" y="6445573"/>
            <a:ext cx="2080684" cy="123111"/>
          </a:xfrm>
          <a:prstGeom prst="rect">
            <a:avLst/>
          </a:prstGeom>
        </p:spPr>
        <p:txBody>
          <a:bodyPr vert="horz" wrap="square" lIns="0" tIns="0" rIns="0" bIns="0" rtlCol="0" anchor="ctr">
            <a:spAutoFit/>
          </a:bodyPr>
          <a:lstStyle>
            <a:defPPr>
              <a:defRPr lang="en-US"/>
            </a:defPPr>
            <a:lvl1pPr marL="0" algn="dist" defTabSz="457200" rtl="0" eaLnBrk="1" latinLnBrk="0" hangingPunct="1">
              <a:defRPr lang="zh-CN" altLang="en-US" sz="800" b="0" kern="1200" dirty="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a:t>Research</a:t>
            </a:r>
            <a:r>
              <a:rPr lang="zh-CN" altLang="en-US"/>
              <a:t> </a:t>
            </a:r>
            <a:r>
              <a:rPr lang="en-US" altLang="zh-CN"/>
              <a:t>,Innovation and Entrepreneurship</a:t>
            </a:r>
            <a:endParaRPr lang="en-US"/>
          </a:p>
        </p:txBody>
      </p:sp>
    </p:spTree>
    <p:extLst>
      <p:ext uri="{BB962C8B-B14F-4D97-AF65-F5344CB8AC3E}">
        <p14:creationId xmlns:p14="http://schemas.microsoft.com/office/powerpoint/2010/main" val="47211516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5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Scale>
                                      <p:cBhvr additive="base" accumulate="none">
                                        <p:cTn id="8" dur="250" fill="hold">
                                          <p:stCondLst>
                                            <p:cond delay="0"/>
                                          </p:stCondLst>
                                        </p:cTn>
                                        <p:tgtEl>
                                          <p:spTgt spid="5"/>
                                        </p:tgtEl>
                                      </p:cBhvr>
                                      <p:from x="500000" y="500000"/>
                                      <p:to x="120000" y="120000"/>
                                    </p:animScale>
                                    <p:animScale>
                                      <p:cBhvr additive="base" accumulate="none">
                                        <p:cTn id="9" dur="250" fill="hold">
                                          <p:stCondLst>
                                            <p:cond delay="250"/>
                                          </p:stCondLst>
                                        </p:cTn>
                                        <p:tgtEl>
                                          <p:spTgt spid="5"/>
                                        </p:tgtEl>
                                      </p:cBhvr>
                                      <p:from x="120000" y="12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6FF5974-5241-A04F-9A1E-D96538CDDA9C}"/>
              </a:ext>
            </a:extLst>
          </p:cNvPr>
          <p:cNvSpPr>
            <a:spLocks noGrp="1"/>
          </p:cNvSpPr>
          <p:nvPr>
            <p:ph type="body" sz="quarter" idx="10"/>
          </p:nvPr>
        </p:nvSpPr>
        <p:spPr>
          <a:xfrm>
            <a:off x="1621701" y="739001"/>
            <a:ext cx="6150699" cy="249299"/>
          </a:xfrm>
        </p:spPr>
        <p:txBody>
          <a:bodyPr/>
          <a:lstStyle/>
          <a:p>
            <a:r>
              <a:rPr lang="en-US" altLang="zh-CN" dirty="0">
                <a:latin typeface="Microsoft YaHei" panose="020B0503020204020204" pitchFamily="34" charset="-122"/>
                <a:ea typeface="Microsoft YaHei" panose="020B0503020204020204" pitchFamily="34" charset="-122"/>
                <a:cs typeface="宋体" panose="02010600030101010101" pitchFamily="2" charset="-122"/>
              </a:rPr>
              <a:t>Part IV. Discussion</a:t>
            </a:r>
          </a:p>
        </p:txBody>
      </p:sp>
      <p:sp>
        <p:nvSpPr>
          <p:cNvPr id="3" name="灯片编号占位符 2">
            <a:extLst>
              <a:ext uri="{FF2B5EF4-FFF2-40B4-BE49-F238E27FC236}">
                <a16:creationId xmlns:a16="http://schemas.microsoft.com/office/drawing/2014/main" id="{4B19B47F-46EB-8444-A808-4A36FAAFFF42}"/>
              </a:ext>
            </a:extLst>
          </p:cNvPr>
          <p:cNvSpPr>
            <a:spLocks noGrp="1"/>
          </p:cNvSpPr>
          <p:nvPr>
            <p:ph type="sldNum" sz="quarter" idx="4"/>
          </p:nvPr>
        </p:nvSpPr>
        <p:spPr/>
        <p:txBody>
          <a:bodyPr/>
          <a:lstStyle/>
          <a:p>
            <a:r>
              <a:rPr lang="en-US" altLang="zh-CN" dirty="0"/>
              <a:t>Page</a:t>
            </a:r>
            <a:r>
              <a:rPr lang="zh-CN" altLang="en-US" dirty="0"/>
              <a:t> </a:t>
            </a:r>
            <a:fld id="{75168D04-7926-484C-B90B-2D13ABC6EC67}" type="slidenum">
              <a:rPr lang="zh-CN" altLang="en-US" smtClean="0"/>
              <a:pPr/>
              <a:t>24</a:t>
            </a:fld>
            <a:r>
              <a:rPr lang="zh-CN" altLang="en-US" dirty="0"/>
              <a:t> </a:t>
            </a:r>
          </a:p>
        </p:txBody>
      </p:sp>
      <p:sp>
        <p:nvSpPr>
          <p:cNvPr id="4" name="页脚占位符 3">
            <a:extLst>
              <a:ext uri="{FF2B5EF4-FFF2-40B4-BE49-F238E27FC236}">
                <a16:creationId xmlns:a16="http://schemas.microsoft.com/office/drawing/2014/main" id="{42C9B930-4E15-B34F-B636-DF87820D6B00}"/>
              </a:ext>
            </a:extLst>
          </p:cNvPr>
          <p:cNvSpPr>
            <a:spLocks noGrp="1"/>
          </p:cNvSpPr>
          <p:nvPr>
            <p:ph type="ftr" sz="quarter" idx="3"/>
          </p:nvPr>
        </p:nvSpPr>
        <p:spPr/>
        <p:txBody>
          <a:bodyPr/>
          <a:lstStyle/>
          <a:p>
            <a:r>
              <a:rPr lang="en-US" altLang="zh-CN"/>
              <a:t>Research,Innovation and Entrepreneurship</a:t>
            </a:r>
            <a:endParaRPr lang="zh-CN" altLang="en-US"/>
          </a:p>
        </p:txBody>
      </p:sp>
      <p:sp>
        <p:nvSpPr>
          <p:cNvPr id="9" name="文本框 8">
            <a:extLst>
              <a:ext uri="{FF2B5EF4-FFF2-40B4-BE49-F238E27FC236}">
                <a16:creationId xmlns:a16="http://schemas.microsoft.com/office/drawing/2014/main" id="{C78E49CC-58A4-BF47-A8CD-685B5AD08C18}"/>
              </a:ext>
            </a:extLst>
          </p:cNvPr>
          <p:cNvSpPr txBox="1"/>
          <p:nvPr/>
        </p:nvSpPr>
        <p:spPr>
          <a:xfrm>
            <a:off x="450674" y="1384078"/>
            <a:ext cx="10466707" cy="465364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CN" sz="2000" b="1" dirty="0">
                <a:latin typeface="Times New Roman" panose="02020603050405020304" pitchFamily="18" charset="0"/>
                <a:cs typeface="Times New Roman" panose="02020603050405020304" pitchFamily="18" charset="0"/>
              </a:rPr>
              <a:t>Hypothesis:</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According to the result, the image of this function   Fitness(solution) might look like this:</a:t>
            </a:r>
          </a:p>
          <a:p>
            <a:pPr marL="800100" lvl="1" indent="-342900">
              <a:lnSpc>
                <a:spcPct val="150000"/>
              </a:lnSpc>
              <a:buFont typeface="Arial" panose="020B0604020202020204" pitchFamily="34" charset="0"/>
              <a:buChar char="•"/>
            </a:pPr>
            <a:endParaRPr kumimoji="1" lang="en-US" altLang="zh-CN" sz="2000"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endParaRPr kumimoji="1" lang="en-US" altLang="zh-CN" sz="2000"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endParaRPr kumimoji="1" lang="en-US" altLang="zh-CN" sz="2000" dirty="0">
              <a:latin typeface="Times New Roman" panose="02020603050405020304" pitchFamily="18" charset="0"/>
              <a:cs typeface="Times New Roman" panose="02020603050405020304" pitchFamily="18" charset="0"/>
            </a:endParaRPr>
          </a:p>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It is not hard to find a solution that is acceptable.</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And the optimal solution is not easy to get, while the suboptimal solution is easy to find.</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Also, the optimal solution is not much better than suboptimal solution.</a:t>
            </a:r>
          </a:p>
          <a:p>
            <a:pPr marL="800100" lvl="1" indent="-342900">
              <a:lnSpc>
                <a:spcPct val="150000"/>
              </a:lnSpc>
              <a:buFont typeface="Arial" panose="020B0604020202020204" pitchFamily="34" charset="0"/>
              <a:buChar char="•"/>
            </a:pPr>
            <a:endParaRPr kumimoji="1" lang="en-US" altLang="zh-CN" sz="2000" dirty="0">
              <a:latin typeface="Times New Roman" panose="02020603050405020304" pitchFamily="18" charset="0"/>
              <a:cs typeface="Times New Roman" panose="02020603050405020304" pitchFamily="18" charset="0"/>
            </a:endParaRPr>
          </a:p>
        </p:txBody>
      </p:sp>
      <p:grpSp>
        <p:nvGrpSpPr>
          <p:cNvPr id="28" name="组合 27">
            <a:extLst>
              <a:ext uri="{FF2B5EF4-FFF2-40B4-BE49-F238E27FC236}">
                <a16:creationId xmlns:a16="http://schemas.microsoft.com/office/drawing/2014/main" id="{A2299FF1-C134-B84B-A664-BCB5DD36366B}"/>
              </a:ext>
            </a:extLst>
          </p:cNvPr>
          <p:cNvGrpSpPr/>
          <p:nvPr/>
        </p:nvGrpSpPr>
        <p:grpSpPr>
          <a:xfrm>
            <a:off x="2226463" y="2453633"/>
            <a:ext cx="7568701" cy="1661168"/>
            <a:chOff x="886691" y="2770909"/>
            <a:chExt cx="9643197" cy="3117273"/>
          </a:xfrm>
        </p:grpSpPr>
        <p:sp>
          <p:nvSpPr>
            <p:cNvPr id="27" name="圆角矩形 26">
              <a:extLst>
                <a:ext uri="{FF2B5EF4-FFF2-40B4-BE49-F238E27FC236}">
                  <a16:creationId xmlns:a16="http://schemas.microsoft.com/office/drawing/2014/main" id="{869DAE18-0DBA-A147-BFA3-C1307B0221B0}"/>
                </a:ext>
              </a:extLst>
            </p:cNvPr>
            <p:cNvSpPr/>
            <p:nvPr/>
          </p:nvSpPr>
          <p:spPr>
            <a:xfrm>
              <a:off x="886691" y="2770909"/>
              <a:ext cx="9643197" cy="3117273"/>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 name="直线箭头连接符 9">
              <a:extLst>
                <a:ext uri="{FF2B5EF4-FFF2-40B4-BE49-F238E27FC236}">
                  <a16:creationId xmlns:a16="http://schemas.microsoft.com/office/drawing/2014/main" id="{782903F4-DE26-1243-A91E-6FEA8DB0BC36}"/>
                </a:ext>
              </a:extLst>
            </p:cNvPr>
            <p:cNvCxnSpPr/>
            <p:nvPr/>
          </p:nvCxnSpPr>
          <p:spPr>
            <a:xfrm flipV="1">
              <a:off x="1621701" y="2965622"/>
              <a:ext cx="0" cy="2730843"/>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4737A11B-1C0E-4842-883E-BB1A431B256C}"/>
                </a:ext>
              </a:extLst>
            </p:cNvPr>
            <p:cNvCxnSpPr>
              <a:cxnSpLocks/>
            </p:cNvCxnSpPr>
            <p:nvPr/>
          </p:nvCxnSpPr>
          <p:spPr>
            <a:xfrm>
              <a:off x="1340427" y="5507181"/>
              <a:ext cx="9067294"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a:extLst>
                <a:ext uri="{FF2B5EF4-FFF2-40B4-BE49-F238E27FC236}">
                  <a16:creationId xmlns:a16="http://schemas.microsoft.com/office/drawing/2014/main" id="{CA182069-79FA-8B43-8282-3638057F359E}"/>
                </a:ext>
              </a:extLst>
            </p:cNvPr>
            <p:cNvCxnSpPr/>
            <p:nvPr/>
          </p:nvCxnSpPr>
          <p:spPr>
            <a:xfrm>
              <a:off x="1714500" y="3626427"/>
              <a:ext cx="727364" cy="135082"/>
            </a:xfrm>
            <a:prstGeom prst="bentConnector3">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 name="肘形连接符 15">
              <a:extLst>
                <a:ext uri="{FF2B5EF4-FFF2-40B4-BE49-F238E27FC236}">
                  <a16:creationId xmlns:a16="http://schemas.microsoft.com/office/drawing/2014/main" id="{B998190B-AAEB-7B41-A22F-775E2C9F3344}"/>
                </a:ext>
              </a:extLst>
            </p:cNvPr>
            <p:cNvCxnSpPr>
              <a:cxnSpLocks/>
            </p:cNvCxnSpPr>
            <p:nvPr/>
          </p:nvCxnSpPr>
          <p:spPr>
            <a:xfrm>
              <a:off x="2421489" y="3756459"/>
              <a:ext cx="613062" cy="114301"/>
            </a:xfrm>
            <a:prstGeom prst="bentConnector3">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 name="肘形连接符 18">
              <a:extLst>
                <a:ext uri="{FF2B5EF4-FFF2-40B4-BE49-F238E27FC236}">
                  <a16:creationId xmlns:a16="http://schemas.microsoft.com/office/drawing/2014/main" id="{3A8BFDCD-A32A-AB4F-9E8B-312FDFF25163}"/>
                </a:ext>
              </a:extLst>
            </p:cNvPr>
            <p:cNvCxnSpPr/>
            <p:nvPr/>
          </p:nvCxnSpPr>
          <p:spPr>
            <a:xfrm>
              <a:off x="3031088" y="3856029"/>
              <a:ext cx="1091046" cy="166255"/>
            </a:xfrm>
            <a:prstGeom prst="bentConnector3">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 name="肘形连接符 19">
              <a:extLst>
                <a:ext uri="{FF2B5EF4-FFF2-40B4-BE49-F238E27FC236}">
                  <a16:creationId xmlns:a16="http://schemas.microsoft.com/office/drawing/2014/main" id="{A0252064-A0F3-3E4C-8425-9CFB366D611D}"/>
                </a:ext>
              </a:extLst>
            </p:cNvPr>
            <p:cNvCxnSpPr/>
            <p:nvPr/>
          </p:nvCxnSpPr>
          <p:spPr>
            <a:xfrm>
              <a:off x="4117297" y="4042064"/>
              <a:ext cx="1091046" cy="166255"/>
            </a:xfrm>
            <a:prstGeom prst="bentConnector3">
              <a:avLst>
                <a:gd name="adj1" fmla="val 88829"/>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 name="肘形连接符 20">
              <a:extLst>
                <a:ext uri="{FF2B5EF4-FFF2-40B4-BE49-F238E27FC236}">
                  <a16:creationId xmlns:a16="http://schemas.microsoft.com/office/drawing/2014/main" id="{5E909F00-129C-5140-8066-CAF6BC06058F}"/>
                </a:ext>
              </a:extLst>
            </p:cNvPr>
            <p:cNvCxnSpPr>
              <a:cxnSpLocks/>
            </p:cNvCxnSpPr>
            <p:nvPr/>
          </p:nvCxnSpPr>
          <p:spPr>
            <a:xfrm flipV="1">
              <a:off x="5222197" y="4042064"/>
              <a:ext cx="1293309" cy="166256"/>
            </a:xfrm>
            <a:prstGeom prst="bentConnector3">
              <a:avLst>
                <a:gd name="adj1" fmla="val 7689"/>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 name="肘形连接符 23">
              <a:extLst>
                <a:ext uri="{FF2B5EF4-FFF2-40B4-BE49-F238E27FC236}">
                  <a16:creationId xmlns:a16="http://schemas.microsoft.com/office/drawing/2014/main" id="{B30AD090-E65A-6D41-94A0-D054F7CB4078}"/>
                </a:ext>
              </a:extLst>
            </p:cNvPr>
            <p:cNvCxnSpPr>
              <a:cxnSpLocks/>
            </p:cNvCxnSpPr>
            <p:nvPr/>
          </p:nvCxnSpPr>
          <p:spPr>
            <a:xfrm flipV="1">
              <a:off x="6501652" y="3856029"/>
              <a:ext cx="1293308" cy="166257"/>
            </a:xfrm>
            <a:prstGeom prst="bentConnector3">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肘形连接符 24">
              <a:extLst>
                <a:ext uri="{FF2B5EF4-FFF2-40B4-BE49-F238E27FC236}">
                  <a16:creationId xmlns:a16="http://schemas.microsoft.com/office/drawing/2014/main" id="{27E99F23-C708-4A4B-928C-5DE51BFE297A}"/>
                </a:ext>
              </a:extLst>
            </p:cNvPr>
            <p:cNvCxnSpPr>
              <a:cxnSpLocks/>
            </p:cNvCxnSpPr>
            <p:nvPr/>
          </p:nvCxnSpPr>
          <p:spPr>
            <a:xfrm flipV="1">
              <a:off x="7794961" y="3690648"/>
              <a:ext cx="1293308" cy="166257"/>
            </a:xfrm>
            <a:prstGeom prst="bentConnector3">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410846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6FF5974-5241-A04F-9A1E-D96538CDDA9C}"/>
              </a:ext>
            </a:extLst>
          </p:cNvPr>
          <p:cNvSpPr>
            <a:spLocks noGrp="1"/>
          </p:cNvSpPr>
          <p:nvPr>
            <p:ph type="body" sz="quarter" idx="10"/>
          </p:nvPr>
        </p:nvSpPr>
        <p:spPr>
          <a:xfrm>
            <a:off x="1621701" y="739001"/>
            <a:ext cx="6150699" cy="249299"/>
          </a:xfrm>
        </p:spPr>
        <p:txBody>
          <a:bodyPr/>
          <a:lstStyle/>
          <a:p>
            <a:r>
              <a:rPr lang="en-US" altLang="zh-CN" dirty="0">
                <a:latin typeface="Microsoft YaHei" panose="020B0503020204020204" pitchFamily="34" charset="-122"/>
                <a:ea typeface="Microsoft YaHei" panose="020B0503020204020204" pitchFamily="34" charset="-122"/>
                <a:cs typeface="宋体" panose="02010600030101010101" pitchFamily="2" charset="-122"/>
              </a:rPr>
              <a:t>Part IV. Discussion</a:t>
            </a:r>
          </a:p>
        </p:txBody>
      </p:sp>
      <p:sp>
        <p:nvSpPr>
          <p:cNvPr id="3" name="灯片编号占位符 2">
            <a:extLst>
              <a:ext uri="{FF2B5EF4-FFF2-40B4-BE49-F238E27FC236}">
                <a16:creationId xmlns:a16="http://schemas.microsoft.com/office/drawing/2014/main" id="{4B19B47F-46EB-8444-A808-4A36FAAFFF42}"/>
              </a:ext>
            </a:extLst>
          </p:cNvPr>
          <p:cNvSpPr>
            <a:spLocks noGrp="1"/>
          </p:cNvSpPr>
          <p:nvPr>
            <p:ph type="sldNum" sz="quarter" idx="4"/>
          </p:nvPr>
        </p:nvSpPr>
        <p:spPr/>
        <p:txBody>
          <a:bodyPr/>
          <a:lstStyle/>
          <a:p>
            <a:r>
              <a:rPr lang="en-US" altLang="zh-CN" dirty="0"/>
              <a:t>Page</a:t>
            </a:r>
            <a:r>
              <a:rPr lang="zh-CN" altLang="en-US" dirty="0"/>
              <a:t> </a:t>
            </a:r>
            <a:fld id="{75168D04-7926-484C-B90B-2D13ABC6EC67}" type="slidenum">
              <a:rPr lang="zh-CN" altLang="en-US" smtClean="0"/>
              <a:pPr/>
              <a:t>25</a:t>
            </a:fld>
            <a:r>
              <a:rPr lang="zh-CN" altLang="en-US" dirty="0"/>
              <a:t> </a:t>
            </a:r>
          </a:p>
        </p:txBody>
      </p:sp>
      <p:sp>
        <p:nvSpPr>
          <p:cNvPr id="4" name="页脚占位符 3">
            <a:extLst>
              <a:ext uri="{FF2B5EF4-FFF2-40B4-BE49-F238E27FC236}">
                <a16:creationId xmlns:a16="http://schemas.microsoft.com/office/drawing/2014/main" id="{42C9B930-4E15-B34F-B636-DF87820D6B00}"/>
              </a:ext>
            </a:extLst>
          </p:cNvPr>
          <p:cNvSpPr>
            <a:spLocks noGrp="1"/>
          </p:cNvSpPr>
          <p:nvPr>
            <p:ph type="ftr" sz="quarter" idx="3"/>
          </p:nvPr>
        </p:nvSpPr>
        <p:spPr/>
        <p:txBody>
          <a:bodyPr/>
          <a:lstStyle/>
          <a:p>
            <a:r>
              <a:rPr lang="en-US" altLang="zh-CN"/>
              <a:t>Research,Innovation and Entrepreneurship</a:t>
            </a:r>
            <a:endParaRPr lang="zh-CN" altLang="en-US"/>
          </a:p>
        </p:txBody>
      </p:sp>
      <p:sp>
        <p:nvSpPr>
          <p:cNvPr id="7" name="文本框 6">
            <a:extLst>
              <a:ext uri="{FF2B5EF4-FFF2-40B4-BE49-F238E27FC236}">
                <a16:creationId xmlns:a16="http://schemas.microsoft.com/office/drawing/2014/main" id="{81AE2049-847E-7D4E-BE04-67D6EC457D71}"/>
              </a:ext>
            </a:extLst>
          </p:cNvPr>
          <p:cNvSpPr txBox="1"/>
          <p:nvPr/>
        </p:nvSpPr>
        <p:spPr>
          <a:xfrm>
            <a:off x="2287906" y="3548047"/>
            <a:ext cx="7616188" cy="461665"/>
          </a:xfrm>
          <a:prstGeom prst="rect">
            <a:avLst/>
          </a:prstGeom>
          <a:noFill/>
        </p:spPr>
        <p:txBody>
          <a:bodyPr wrap="none" rtlCol="0">
            <a:spAutoFit/>
          </a:bodyPr>
          <a:lstStyle/>
          <a:p>
            <a:r>
              <a:rPr kumimoji="1" lang="en" altLang="zh-CN" sz="2400" dirty="0"/>
              <a:t>https://</a:t>
            </a:r>
            <a:r>
              <a:rPr kumimoji="1" lang="en" altLang="zh-CN" sz="2400" dirty="0" err="1"/>
              <a:t>github.com</a:t>
            </a:r>
            <a:r>
              <a:rPr kumimoji="1" lang="en" altLang="zh-CN" sz="2400" dirty="0"/>
              <a:t>/</a:t>
            </a:r>
            <a:r>
              <a:rPr kumimoji="1" lang="en" altLang="zh-CN" sz="2400" dirty="0" err="1"/>
              <a:t>mythezone</a:t>
            </a:r>
            <a:r>
              <a:rPr kumimoji="1" lang="en" altLang="zh-CN" sz="2400" dirty="0"/>
              <a:t>/</a:t>
            </a:r>
            <a:r>
              <a:rPr kumimoji="1" lang="en" altLang="zh-CN" sz="2400" dirty="0" err="1"/>
              <a:t>simple_shiping_problem</a:t>
            </a:r>
            <a:endParaRPr kumimoji="1" lang="zh-CN" altLang="en-US" sz="2400" dirty="0"/>
          </a:p>
        </p:txBody>
      </p:sp>
      <p:pic>
        <p:nvPicPr>
          <p:cNvPr id="8" name="图片 7">
            <a:extLst>
              <a:ext uri="{FF2B5EF4-FFF2-40B4-BE49-F238E27FC236}">
                <a16:creationId xmlns:a16="http://schemas.microsoft.com/office/drawing/2014/main" id="{752E96D2-B5E5-DD4B-980D-1395467DF9DB}"/>
              </a:ext>
            </a:extLst>
          </p:cNvPr>
          <p:cNvPicPr>
            <a:picLocks noChangeAspect="1"/>
          </p:cNvPicPr>
          <p:nvPr/>
        </p:nvPicPr>
        <p:blipFill>
          <a:blip r:embed="rId3"/>
          <a:stretch>
            <a:fillRect/>
          </a:stretch>
        </p:blipFill>
        <p:spPr>
          <a:xfrm>
            <a:off x="4149434" y="1697634"/>
            <a:ext cx="3304309" cy="1850413"/>
          </a:xfrm>
          <a:prstGeom prst="rect">
            <a:avLst/>
          </a:prstGeom>
        </p:spPr>
      </p:pic>
    </p:spTree>
    <p:extLst>
      <p:ext uri="{BB962C8B-B14F-4D97-AF65-F5344CB8AC3E}">
        <p14:creationId xmlns:p14="http://schemas.microsoft.com/office/powerpoint/2010/main" val="2756996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5580D9C-5F02-1C4A-9715-0A4BA592195D}"/>
              </a:ext>
            </a:extLst>
          </p:cNvPr>
          <p:cNvSpPr>
            <a:spLocks noGrp="1"/>
          </p:cNvSpPr>
          <p:nvPr>
            <p:ph type="body" sz="quarter" idx="10"/>
          </p:nvPr>
        </p:nvSpPr>
        <p:spPr/>
        <p:txBody>
          <a:bodyPr/>
          <a:lstStyle/>
          <a:p>
            <a:endParaRPr kumimoji="1" lang="zh-CN" altLang="en-US"/>
          </a:p>
        </p:txBody>
      </p:sp>
      <p:sp>
        <p:nvSpPr>
          <p:cNvPr id="5" name="矩形 4">
            <a:extLst>
              <a:ext uri="{FF2B5EF4-FFF2-40B4-BE49-F238E27FC236}">
                <a16:creationId xmlns:a16="http://schemas.microsoft.com/office/drawing/2014/main" id="{BBF81D53-1CD0-0246-86A5-6E063388E93A}"/>
              </a:ext>
            </a:extLst>
          </p:cNvPr>
          <p:cNvSpPr/>
          <p:nvPr/>
        </p:nvSpPr>
        <p:spPr>
          <a:xfrm>
            <a:off x="0" y="2286000"/>
            <a:ext cx="12192000" cy="28032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lnSpc>
                <a:spcPct val="150000"/>
              </a:lnSpc>
            </a:pPr>
            <a:r>
              <a:rPr lang="en-US" altLang="zh-CN" sz="4123" b="1" dirty="0"/>
              <a:t>THANK YOU</a:t>
            </a:r>
          </a:p>
        </p:txBody>
      </p:sp>
      <p:pic>
        <p:nvPicPr>
          <p:cNvPr id="6" name="图片 5">
            <a:extLst>
              <a:ext uri="{FF2B5EF4-FFF2-40B4-BE49-F238E27FC236}">
                <a16:creationId xmlns:a16="http://schemas.microsoft.com/office/drawing/2014/main" id="{E3CB0E6B-8C5F-924D-8306-E1C41C37C3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2286000"/>
          </a:xfrm>
          <a:prstGeom prst="rect">
            <a:avLst/>
          </a:prstGeom>
        </p:spPr>
      </p:pic>
      <p:sp>
        <p:nvSpPr>
          <p:cNvPr id="7" name="Rectangle 6">
            <a:extLst>
              <a:ext uri="{FF2B5EF4-FFF2-40B4-BE49-F238E27FC236}">
                <a16:creationId xmlns:a16="http://schemas.microsoft.com/office/drawing/2014/main" id="{596DE366-C626-704E-80C8-9328B9441178}"/>
              </a:ext>
            </a:extLst>
          </p:cNvPr>
          <p:cNvSpPr/>
          <p:nvPr/>
        </p:nvSpPr>
        <p:spPr>
          <a:xfrm>
            <a:off x="0" y="-29520"/>
            <a:ext cx="12192000" cy="2286000"/>
          </a:xfrm>
          <a:prstGeom prst="rect">
            <a:avLst/>
          </a:prstGeom>
          <a:solidFill>
            <a:schemeClr val="tx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cs typeface="+mn-ea"/>
              <a:sym typeface="+mn-lt"/>
            </a:endParaRPr>
          </a:p>
        </p:txBody>
      </p:sp>
      <p:sp>
        <p:nvSpPr>
          <p:cNvPr id="8" name="等腰三角形 7">
            <a:extLst>
              <a:ext uri="{FF2B5EF4-FFF2-40B4-BE49-F238E27FC236}">
                <a16:creationId xmlns:a16="http://schemas.microsoft.com/office/drawing/2014/main" id="{42DA167D-89FC-BA44-938F-7AFF61CD7D61}"/>
              </a:ext>
            </a:extLst>
          </p:cNvPr>
          <p:cNvSpPr/>
          <p:nvPr/>
        </p:nvSpPr>
        <p:spPr>
          <a:xfrm>
            <a:off x="5939807" y="2098347"/>
            <a:ext cx="312387" cy="18765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endParaRPr lang="zh-CN" altLang="en-US" sz="1581"/>
          </a:p>
        </p:txBody>
      </p:sp>
    </p:spTree>
    <p:extLst>
      <p:ext uri="{BB962C8B-B14F-4D97-AF65-F5344CB8AC3E}">
        <p14:creationId xmlns:p14="http://schemas.microsoft.com/office/powerpoint/2010/main" val="1607336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10" presetClass="entr" presetSubtype="0" fill="hold" grpId="0" nodeType="withEffect">
                                  <p:stCondLst>
                                    <p:cond delay="0"/>
                                  </p:stCondLst>
                                  <p:iterate type="lt">
                                    <p:tmPct val="15000"/>
                                  </p:iterate>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animScale>
                                      <p:cBhvr additive="base" accumulate="none">
                                        <p:cTn id="14" dur="250" fill="hold">
                                          <p:stCondLst>
                                            <p:cond delay="0"/>
                                          </p:stCondLst>
                                        </p:cTn>
                                        <p:tgtEl>
                                          <p:spTgt spid="5"/>
                                        </p:tgtEl>
                                      </p:cBhvr>
                                      <p:from x="500000" y="500000"/>
                                      <p:to x="120000" y="120000"/>
                                    </p:animScale>
                                    <p:animScale>
                                      <p:cBhvr additive="base" accumulate="none">
                                        <p:cTn id="15" dur="250" fill="hold">
                                          <p:stCondLst>
                                            <p:cond delay="250"/>
                                          </p:stCondLst>
                                        </p:cTn>
                                        <p:tgtEl>
                                          <p:spTgt spid="5"/>
                                        </p:tgtEl>
                                      </p:cBhvr>
                                      <p:from x="120000" y="120000"/>
                                      <p:to x="100000" y="100000"/>
                                    </p:animScale>
                                  </p:childTnLst>
                                </p:cTn>
                              </p:par>
                            </p:childTnLst>
                          </p:cTn>
                        </p:par>
                        <p:par>
                          <p:cTn id="16" fill="hold">
                            <p:stCondLst>
                              <p:cond delay="1025"/>
                            </p:stCondLst>
                            <p:childTnLst>
                              <p:par>
                                <p:cTn id="17" presetID="42"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250"/>
                                        <p:tgtEl>
                                          <p:spTgt spid="8"/>
                                        </p:tgtEl>
                                      </p:cBhvr>
                                    </p:animEffect>
                                    <p:anim calcmode="lin" valueType="num">
                                      <p:cBhvr>
                                        <p:cTn id="20" dur="250" fill="hold"/>
                                        <p:tgtEl>
                                          <p:spTgt spid="8"/>
                                        </p:tgtEl>
                                        <p:attrNameLst>
                                          <p:attrName>ppt_x</p:attrName>
                                        </p:attrNameLst>
                                      </p:cBhvr>
                                      <p:tavLst>
                                        <p:tav tm="0">
                                          <p:val>
                                            <p:strVal val="#ppt_x"/>
                                          </p:val>
                                        </p:tav>
                                        <p:tav tm="100000">
                                          <p:val>
                                            <p:strVal val="#ppt_x"/>
                                          </p:val>
                                        </p:tav>
                                      </p:tavLst>
                                    </p:anim>
                                    <p:anim calcmode="lin" valueType="num">
                                      <p:cBhvr>
                                        <p:cTn id="21"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6">
            <a:extLst>
              <a:ext uri="{FF2B5EF4-FFF2-40B4-BE49-F238E27FC236}">
                <a16:creationId xmlns:a16="http://schemas.microsoft.com/office/drawing/2014/main" id="{CC3A69E1-051D-DE49-BBE1-F59D66602B9D}"/>
              </a:ext>
            </a:extLst>
          </p:cNvPr>
          <p:cNvSpPr/>
          <p:nvPr/>
        </p:nvSpPr>
        <p:spPr>
          <a:xfrm>
            <a:off x="-17733" y="0"/>
            <a:ext cx="6008095" cy="6858000"/>
          </a:xfrm>
          <a:custGeom>
            <a:avLst/>
            <a:gdLst>
              <a:gd name="connsiteX0" fmla="*/ 0 w 6008095"/>
              <a:gd name="connsiteY0" fmla="*/ 0 h 6858000"/>
              <a:gd name="connsiteX1" fmla="*/ 5486400 w 6008095"/>
              <a:gd name="connsiteY1" fmla="*/ 0 h 6858000"/>
              <a:gd name="connsiteX2" fmla="*/ 5486400 w 6008095"/>
              <a:gd name="connsiteY2" fmla="*/ 2910632 h 6858000"/>
              <a:gd name="connsiteX3" fmla="*/ 5504569 w 6008095"/>
              <a:gd name="connsiteY3" fmla="*/ 2925475 h 6858000"/>
              <a:gd name="connsiteX4" fmla="*/ 6008095 w 6008095"/>
              <a:gd name="connsiteY4" fmla="*/ 3429001 h 6858000"/>
              <a:gd name="connsiteX5" fmla="*/ 5504569 w 6008095"/>
              <a:gd name="connsiteY5" fmla="*/ 3932527 h 6858000"/>
              <a:gd name="connsiteX6" fmla="*/ 5486400 w 6008095"/>
              <a:gd name="connsiteY6" fmla="*/ 3947370 h 6858000"/>
              <a:gd name="connsiteX7" fmla="*/ 5486400 w 6008095"/>
              <a:gd name="connsiteY7" fmla="*/ 6858000 h 6858000"/>
              <a:gd name="connsiteX8" fmla="*/ 0 w 6008095"/>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08095" h="6858000">
                <a:moveTo>
                  <a:pt x="0" y="0"/>
                </a:moveTo>
                <a:lnTo>
                  <a:pt x="5486400" y="0"/>
                </a:lnTo>
                <a:lnTo>
                  <a:pt x="5486400" y="2910632"/>
                </a:lnTo>
                <a:lnTo>
                  <a:pt x="5504569" y="2925475"/>
                </a:lnTo>
                <a:cubicBezTo>
                  <a:pt x="6008095" y="3429001"/>
                  <a:pt x="6008095" y="3429001"/>
                  <a:pt x="6008095" y="3429001"/>
                </a:cubicBezTo>
                <a:cubicBezTo>
                  <a:pt x="5504569" y="3932527"/>
                  <a:pt x="5504569" y="3932527"/>
                  <a:pt x="5504569" y="3932527"/>
                </a:cubicBezTo>
                <a:lnTo>
                  <a:pt x="5486400" y="3947370"/>
                </a:lnTo>
                <a:lnTo>
                  <a:pt x="5486400" y="6858000"/>
                </a:lnTo>
                <a:lnTo>
                  <a:pt x="0" y="6858000"/>
                </a:lnTo>
                <a:close/>
              </a:path>
            </a:pathLst>
          </a:custGeom>
          <a:solidFill>
            <a:schemeClr val="tx1">
              <a:alpha val="47000"/>
            </a:schemeClr>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id-ID" sz="1800" b="0" i="0" u="none" strike="noStrike" kern="0" cap="none" spc="0" normalizeH="0" baseline="0" noProof="0" dirty="0">
                <a:ln>
                  <a:noFill/>
                </a:ln>
                <a:solidFill>
                  <a:prstClr val="white"/>
                </a:solidFill>
                <a:effectLst/>
                <a:uLnTx/>
                <a:uFillTx/>
                <a:latin typeface="Arial"/>
                <a:ea typeface="微软雅黑"/>
                <a:cs typeface="+mn-ea"/>
                <a:sym typeface="+mn-lt"/>
              </a:rPr>
              <a:t>v</a:t>
            </a:r>
          </a:p>
        </p:txBody>
      </p:sp>
      <p:sp>
        <p:nvSpPr>
          <p:cNvPr id="2" name="灯片编号占位符 1">
            <a:extLst>
              <a:ext uri="{FF2B5EF4-FFF2-40B4-BE49-F238E27FC236}">
                <a16:creationId xmlns:a16="http://schemas.microsoft.com/office/drawing/2014/main" id="{1824360F-B295-9747-A841-35A1351ADB1D}"/>
              </a:ext>
            </a:extLst>
          </p:cNvPr>
          <p:cNvSpPr>
            <a:spLocks noGrp="1"/>
          </p:cNvSpPr>
          <p:nvPr>
            <p:ph type="sldNum" sz="quarter" idx="4"/>
          </p:nvPr>
        </p:nvSpPr>
        <p:spPr>
          <a:xfrm>
            <a:off x="10529888" y="6241745"/>
            <a:ext cx="939240" cy="144787"/>
          </a:xfrm>
        </p:spPr>
        <p:txBody>
          <a:bodyPr/>
          <a:lstStyle/>
          <a:p>
            <a:r>
              <a:rPr lang="en-US" altLang="zh-CN" dirty="0"/>
              <a:t>Page</a:t>
            </a:r>
            <a:r>
              <a:rPr lang="zh-CN" altLang="en-US" dirty="0"/>
              <a:t> </a:t>
            </a:r>
            <a:fld id="{75168D04-7926-484C-B90B-2D13ABC6EC67}" type="slidenum">
              <a:rPr lang="zh-CN" altLang="en-US" smtClean="0"/>
              <a:pPr/>
              <a:t>3</a:t>
            </a:fld>
            <a:r>
              <a:rPr lang="zh-CN" altLang="en-US" dirty="0"/>
              <a:t> </a:t>
            </a:r>
          </a:p>
        </p:txBody>
      </p:sp>
      <p:sp>
        <p:nvSpPr>
          <p:cNvPr id="3" name="页脚占位符 2">
            <a:extLst>
              <a:ext uri="{FF2B5EF4-FFF2-40B4-BE49-F238E27FC236}">
                <a16:creationId xmlns:a16="http://schemas.microsoft.com/office/drawing/2014/main" id="{8DAB5721-DAAC-364B-AC2F-08B1DD76EEB3}"/>
              </a:ext>
            </a:extLst>
          </p:cNvPr>
          <p:cNvSpPr>
            <a:spLocks noGrp="1"/>
          </p:cNvSpPr>
          <p:nvPr>
            <p:ph type="ftr" sz="quarter" idx="3"/>
          </p:nvPr>
        </p:nvSpPr>
        <p:spPr>
          <a:xfrm>
            <a:off x="9388444" y="6445573"/>
            <a:ext cx="2080684" cy="123111"/>
          </a:xfrm>
        </p:spPr>
        <p:txBody>
          <a:bodyPr/>
          <a:lstStyle/>
          <a:p>
            <a:r>
              <a:rPr lang="en-US" altLang="zh-CN"/>
              <a:t>Research,Innovation and Entrepreneurship</a:t>
            </a:r>
            <a:endParaRPr lang="zh-CN" altLang="en-US"/>
          </a:p>
        </p:txBody>
      </p:sp>
      <p:sp>
        <p:nvSpPr>
          <p:cNvPr id="4" name="Freeform 6">
            <a:extLst>
              <a:ext uri="{FF2B5EF4-FFF2-40B4-BE49-F238E27FC236}">
                <a16:creationId xmlns:a16="http://schemas.microsoft.com/office/drawing/2014/main" id="{BA02CBD4-B3BA-974A-B3CB-7B5F35CC8E51}"/>
              </a:ext>
            </a:extLst>
          </p:cNvPr>
          <p:cNvSpPr/>
          <p:nvPr/>
        </p:nvSpPr>
        <p:spPr>
          <a:xfrm>
            <a:off x="0" y="0"/>
            <a:ext cx="6008095" cy="6858000"/>
          </a:xfrm>
          <a:custGeom>
            <a:avLst/>
            <a:gdLst>
              <a:gd name="connsiteX0" fmla="*/ 0 w 6008095"/>
              <a:gd name="connsiteY0" fmla="*/ 0 h 6858000"/>
              <a:gd name="connsiteX1" fmla="*/ 5486400 w 6008095"/>
              <a:gd name="connsiteY1" fmla="*/ 0 h 6858000"/>
              <a:gd name="connsiteX2" fmla="*/ 5486400 w 6008095"/>
              <a:gd name="connsiteY2" fmla="*/ 2910632 h 6858000"/>
              <a:gd name="connsiteX3" fmla="*/ 5504569 w 6008095"/>
              <a:gd name="connsiteY3" fmla="*/ 2925475 h 6858000"/>
              <a:gd name="connsiteX4" fmla="*/ 6008095 w 6008095"/>
              <a:gd name="connsiteY4" fmla="*/ 3429001 h 6858000"/>
              <a:gd name="connsiteX5" fmla="*/ 5504569 w 6008095"/>
              <a:gd name="connsiteY5" fmla="*/ 3932527 h 6858000"/>
              <a:gd name="connsiteX6" fmla="*/ 5486400 w 6008095"/>
              <a:gd name="connsiteY6" fmla="*/ 3947370 h 6858000"/>
              <a:gd name="connsiteX7" fmla="*/ 5486400 w 6008095"/>
              <a:gd name="connsiteY7" fmla="*/ 6858000 h 6858000"/>
              <a:gd name="connsiteX8" fmla="*/ 0 w 6008095"/>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08095" h="6858000">
                <a:moveTo>
                  <a:pt x="0" y="0"/>
                </a:moveTo>
                <a:lnTo>
                  <a:pt x="5486400" y="0"/>
                </a:lnTo>
                <a:lnTo>
                  <a:pt x="5486400" y="2910632"/>
                </a:lnTo>
                <a:lnTo>
                  <a:pt x="5504569" y="2925475"/>
                </a:lnTo>
                <a:cubicBezTo>
                  <a:pt x="6008095" y="3429001"/>
                  <a:pt x="6008095" y="3429001"/>
                  <a:pt x="6008095" y="3429001"/>
                </a:cubicBezTo>
                <a:cubicBezTo>
                  <a:pt x="5504569" y="3932527"/>
                  <a:pt x="5504569" y="3932527"/>
                  <a:pt x="5504569" y="3932527"/>
                </a:cubicBezTo>
                <a:lnTo>
                  <a:pt x="5486400" y="3947370"/>
                </a:lnTo>
                <a:lnTo>
                  <a:pt x="5486400" y="6858000"/>
                </a:lnTo>
                <a:lnTo>
                  <a:pt x="0" y="6858000"/>
                </a:lnTo>
                <a:close/>
              </a:path>
            </a:pathLst>
          </a:custGeom>
          <a:blipFill>
            <a:blip r:embed="rId3"/>
            <a:srcRect/>
            <a:stretch>
              <a:fillRect/>
            </a:stretch>
          </a:blip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latin typeface="Arial"/>
              <a:ea typeface="微软雅黑"/>
              <a:cs typeface="+mn-ea"/>
              <a:sym typeface="+mn-lt"/>
            </a:endParaRPr>
          </a:p>
        </p:txBody>
      </p:sp>
      <p:sp>
        <p:nvSpPr>
          <p:cNvPr id="5" name="Freeform 6">
            <a:extLst>
              <a:ext uri="{FF2B5EF4-FFF2-40B4-BE49-F238E27FC236}">
                <a16:creationId xmlns:a16="http://schemas.microsoft.com/office/drawing/2014/main" id="{2EF2EF52-B020-FE47-B59C-B080E7290049}"/>
              </a:ext>
            </a:extLst>
          </p:cNvPr>
          <p:cNvSpPr/>
          <p:nvPr/>
        </p:nvSpPr>
        <p:spPr>
          <a:xfrm>
            <a:off x="17733" y="0"/>
            <a:ext cx="6008095" cy="6858000"/>
          </a:xfrm>
          <a:custGeom>
            <a:avLst/>
            <a:gdLst>
              <a:gd name="connsiteX0" fmla="*/ 0 w 6008095"/>
              <a:gd name="connsiteY0" fmla="*/ 0 h 6858000"/>
              <a:gd name="connsiteX1" fmla="*/ 5486400 w 6008095"/>
              <a:gd name="connsiteY1" fmla="*/ 0 h 6858000"/>
              <a:gd name="connsiteX2" fmla="*/ 5486400 w 6008095"/>
              <a:gd name="connsiteY2" fmla="*/ 2910632 h 6858000"/>
              <a:gd name="connsiteX3" fmla="*/ 5504569 w 6008095"/>
              <a:gd name="connsiteY3" fmla="*/ 2925475 h 6858000"/>
              <a:gd name="connsiteX4" fmla="*/ 6008095 w 6008095"/>
              <a:gd name="connsiteY4" fmla="*/ 3429001 h 6858000"/>
              <a:gd name="connsiteX5" fmla="*/ 5504569 w 6008095"/>
              <a:gd name="connsiteY5" fmla="*/ 3932527 h 6858000"/>
              <a:gd name="connsiteX6" fmla="*/ 5486400 w 6008095"/>
              <a:gd name="connsiteY6" fmla="*/ 3947370 h 6858000"/>
              <a:gd name="connsiteX7" fmla="*/ 5486400 w 6008095"/>
              <a:gd name="connsiteY7" fmla="*/ 6858000 h 6858000"/>
              <a:gd name="connsiteX8" fmla="*/ 0 w 6008095"/>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08095" h="6858000">
                <a:moveTo>
                  <a:pt x="0" y="0"/>
                </a:moveTo>
                <a:lnTo>
                  <a:pt x="5486400" y="0"/>
                </a:lnTo>
                <a:lnTo>
                  <a:pt x="5486400" y="2910632"/>
                </a:lnTo>
                <a:lnTo>
                  <a:pt x="5504569" y="2925475"/>
                </a:lnTo>
                <a:cubicBezTo>
                  <a:pt x="6008095" y="3429001"/>
                  <a:pt x="6008095" y="3429001"/>
                  <a:pt x="6008095" y="3429001"/>
                </a:cubicBezTo>
                <a:cubicBezTo>
                  <a:pt x="5504569" y="3932527"/>
                  <a:pt x="5504569" y="3932527"/>
                  <a:pt x="5504569" y="3932527"/>
                </a:cubicBezTo>
                <a:lnTo>
                  <a:pt x="5486400" y="3947370"/>
                </a:lnTo>
                <a:lnTo>
                  <a:pt x="5486400" y="6858000"/>
                </a:lnTo>
                <a:lnTo>
                  <a:pt x="0" y="6858000"/>
                </a:lnTo>
                <a:close/>
              </a:path>
            </a:pathLst>
          </a:custGeom>
          <a:solidFill>
            <a:schemeClr val="tx1">
              <a:alpha val="47000"/>
            </a:schemeClr>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id-ID" sz="1800" b="0" i="0" u="none" strike="noStrike" kern="0" cap="none" spc="0" normalizeH="0" baseline="0" noProof="0" dirty="0">
                <a:ln>
                  <a:noFill/>
                </a:ln>
                <a:solidFill>
                  <a:prstClr val="white"/>
                </a:solidFill>
                <a:effectLst/>
                <a:uLnTx/>
                <a:uFillTx/>
                <a:latin typeface="Arial"/>
                <a:ea typeface="微软雅黑"/>
                <a:cs typeface="+mn-ea"/>
                <a:sym typeface="+mn-lt"/>
              </a:rPr>
              <a:t>v</a:t>
            </a:r>
          </a:p>
        </p:txBody>
      </p:sp>
      <p:sp>
        <p:nvSpPr>
          <p:cNvPr id="6" name="Rectangle 9">
            <a:extLst>
              <a:ext uri="{FF2B5EF4-FFF2-40B4-BE49-F238E27FC236}">
                <a16:creationId xmlns:a16="http://schemas.microsoft.com/office/drawing/2014/main" id="{A0C15EDF-519A-AE4B-815D-5250ED0AA354}"/>
              </a:ext>
            </a:extLst>
          </p:cNvPr>
          <p:cNvSpPr/>
          <p:nvPr/>
        </p:nvSpPr>
        <p:spPr>
          <a:xfrm>
            <a:off x="6386172" y="2261185"/>
            <a:ext cx="5082956" cy="2307436"/>
          </a:xfrm>
          <a:prstGeom prst="rect">
            <a:avLst/>
          </a:prstGeom>
        </p:spPr>
        <p:txBody>
          <a:bodyPr wrap="square">
            <a:normAutofit/>
          </a:bodyPr>
          <a:lstStyle/>
          <a:p>
            <a:pPr defTabSz="914377">
              <a:lnSpc>
                <a:spcPct val="150000"/>
              </a:lnSpc>
            </a:pPr>
            <a:r>
              <a:rPr lang="en-US" altLang="zh-CN" sz="2600" b="1" dirty="0">
                <a:latin typeface="Microsoft YaHei Light" panose="020B0502040204020203" pitchFamily="34" charset="-122"/>
                <a:ea typeface="Microsoft YaHei Light" panose="020B0502040204020203" pitchFamily="34" charset="-122"/>
                <a:cs typeface="宋体" panose="02010600030101010101" pitchFamily="2" charset="-122"/>
              </a:rPr>
              <a:t>Part I. Problem Representation</a:t>
            </a:r>
          </a:p>
          <a:p>
            <a:pPr defTabSz="914377">
              <a:lnSpc>
                <a:spcPct val="150000"/>
              </a:lnSpc>
            </a:pPr>
            <a:endParaRPr lang="en-US" altLang="zh-CN" sz="2600" b="1" dirty="0">
              <a:latin typeface="Microsoft YaHei Light" panose="020B0502040204020203" pitchFamily="34" charset="-122"/>
              <a:ea typeface="Microsoft YaHei Light" panose="020B0502040204020203" pitchFamily="34" charset="-122"/>
              <a:cs typeface="宋体" panose="02010600030101010101" pitchFamily="2" charset="-122"/>
            </a:endParaRPr>
          </a:p>
        </p:txBody>
      </p:sp>
      <p:sp>
        <p:nvSpPr>
          <p:cNvPr id="10" name="TextBox 12">
            <a:extLst>
              <a:ext uri="{FF2B5EF4-FFF2-40B4-BE49-F238E27FC236}">
                <a16:creationId xmlns:a16="http://schemas.microsoft.com/office/drawing/2014/main" id="{34E7BD03-A805-A44B-9D32-0C347DA9C81D}"/>
              </a:ext>
            </a:extLst>
          </p:cNvPr>
          <p:cNvSpPr txBox="1"/>
          <p:nvPr/>
        </p:nvSpPr>
        <p:spPr>
          <a:xfrm>
            <a:off x="5861188" y="2048763"/>
            <a:ext cx="595035" cy="1569660"/>
          </a:xfrm>
          <a:prstGeom prst="rect">
            <a:avLst/>
          </a:prstGeom>
          <a:noFill/>
        </p:spPr>
        <p:txBody>
          <a:bodyPr wrap="none" rtlCol="0">
            <a:spAutoFit/>
          </a:bodyPr>
          <a:lstStyle/>
          <a:p>
            <a:pPr defTabSz="914377"/>
            <a:r>
              <a:rPr lang="id-ID" sz="9600" dirty="0">
                <a:solidFill>
                  <a:schemeClr val="accent1"/>
                </a:solidFill>
                <a:cs typeface="+mn-ea"/>
                <a:sym typeface="+mn-lt"/>
              </a:rPr>
              <a:t>“</a:t>
            </a:r>
          </a:p>
        </p:txBody>
      </p:sp>
      <p:sp>
        <p:nvSpPr>
          <p:cNvPr id="11" name="TextBox 13">
            <a:extLst>
              <a:ext uri="{FF2B5EF4-FFF2-40B4-BE49-F238E27FC236}">
                <a16:creationId xmlns:a16="http://schemas.microsoft.com/office/drawing/2014/main" id="{23EA3CDA-6392-3E45-A806-11EDAFC955DD}"/>
              </a:ext>
            </a:extLst>
          </p:cNvPr>
          <p:cNvSpPr txBox="1"/>
          <p:nvPr/>
        </p:nvSpPr>
        <p:spPr>
          <a:xfrm>
            <a:off x="10999508" y="3996213"/>
            <a:ext cx="595035" cy="1569660"/>
          </a:xfrm>
          <a:prstGeom prst="rect">
            <a:avLst/>
          </a:prstGeom>
          <a:noFill/>
        </p:spPr>
        <p:txBody>
          <a:bodyPr wrap="none" rtlCol="0">
            <a:spAutoFit/>
          </a:bodyPr>
          <a:lstStyle/>
          <a:p>
            <a:pPr defTabSz="914377"/>
            <a:r>
              <a:rPr lang="id-ID" sz="9600" dirty="0">
                <a:solidFill>
                  <a:schemeClr val="accent1"/>
                </a:solidFill>
                <a:cs typeface="+mn-ea"/>
                <a:sym typeface="+mn-lt"/>
              </a:rPr>
              <a:t>”</a:t>
            </a:r>
            <a:endParaRPr lang="id-ID" dirty="0">
              <a:solidFill>
                <a:schemeClr val="accent1"/>
              </a:solidFill>
              <a:cs typeface="+mn-ea"/>
              <a:sym typeface="+mn-lt"/>
            </a:endParaRPr>
          </a:p>
        </p:txBody>
      </p:sp>
      <p:sp>
        <p:nvSpPr>
          <p:cNvPr id="12" name="椭圆 11">
            <a:extLst>
              <a:ext uri="{FF2B5EF4-FFF2-40B4-BE49-F238E27FC236}">
                <a16:creationId xmlns:a16="http://schemas.microsoft.com/office/drawing/2014/main" id="{0BFAA57E-357A-FD43-8931-8E9A11DA5B58}"/>
              </a:ext>
            </a:extLst>
          </p:cNvPr>
          <p:cNvSpPr/>
          <p:nvPr/>
        </p:nvSpPr>
        <p:spPr>
          <a:xfrm>
            <a:off x="1402672" y="1247775"/>
            <a:ext cx="2687316" cy="2687316"/>
          </a:xfrm>
          <a:prstGeom prst="ellipse">
            <a:avLst/>
          </a:prstGeom>
          <a:solidFill>
            <a:srgbClr val="4276AA">
              <a:lumMod val="20000"/>
              <a:lumOff val="80000"/>
              <a:alpha val="56000"/>
            </a:srgbClr>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a:ea typeface="微软雅黑"/>
              <a:cs typeface="+mn-ea"/>
              <a:sym typeface="+mn-lt"/>
            </a:endParaRPr>
          </a:p>
        </p:txBody>
      </p:sp>
      <p:graphicFrame>
        <p:nvGraphicFramePr>
          <p:cNvPr id="13" name="图示 12">
            <a:extLst>
              <a:ext uri="{FF2B5EF4-FFF2-40B4-BE49-F238E27FC236}">
                <a16:creationId xmlns:a16="http://schemas.microsoft.com/office/drawing/2014/main" id="{7AF8532C-3865-4443-A900-6CE7358E3C15}"/>
              </a:ext>
            </a:extLst>
          </p:cNvPr>
          <p:cNvGraphicFramePr>
            <a:graphicFrameLocks/>
          </p:cNvGraphicFramePr>
          <p:nvPr>
            <p:extLst>
              <p:ext uri="{D42A27DB-BD31-4B8C-83A1-F6EECF244321}">
                <p14:modId xmlns:p14="http://schemas.microsoft.com/office/powerpoint/2010/main" val="398380440"/>
              </p:ext>
            </p:extLst>
          </p:nvPr>
        </p:nvGraphicFramePr>
        <p:xfrm>
          <a:off x="1544072" y="1379572"/>
          <a:ext cx="2404516" cy="24237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9334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5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Scale>
                                      <p:cBhvr additive="base" accumulate="none">
                                        <p:cTn id="8" dur="250" fill="hold">
                                          <p:stCondLst>
                                            <p:cond delay="0"/>
                                          </p:stCondLst>
                                        </p:cTn>
                                        <p:tgtEl>
                                          <p:spTgt spid="6"/>
                                        </p:tgtEl>
                                      </p:cBhvr>
                                      <p:from x="500000" y="500000"/>
                                      <p:to x="120000" y="120000"/>
                                    </p:animScale>
                                    <p:animScale>
                                      <p:cBhvr additive="base" accumulate="none">
                                        <p:cTn id="9" dur="250" fill="hold">
                                          <p:stCondLst>
                                            <p:cond delay="250"/>
                                          </p:stCondLst>
                                        </p:cTn>
                                        <p:tgtEl>
                                          <p:spTgt spid="6"/>
                                        </p:tgtEl>
                                      </p:cBhvr>
                                      <p:from x="120000" y="12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6FF5974-5241-A04F-9A1E-D96538CDDA9C}"/>
              </a:ext>
            </a:extLst>
          </p:cNvPr>
          <p:cNvSpPr>
            <a:spLocks noGrp="1"/>
          </p:cNvSpPr>
          <p:nvPr>
            <p:ph type="body" sz="quarter" idx="10"/>
          </p:nvPr>
        </p:nvSpPr>
        <p:spPr>
          <a:xfrm>
            <a:off x="1621701" y="739001"/>
            <a:ext cx="3842397" cy="249299"/>
          </a:xfrm>
        </p:spPr>
        <p:txBody>
          <a:bodyPr/>
          <a:lstStyle/>
          <a:p>
            <a:r>
              <a:rPr kumimoji="1" lang="en-US" altLang="zh-CN" dirty="0"/>
              <a:t>Part I .</a:t>
            </a:r>
            <a:r>
              <a:rPr kumimoji="1" lang="zh-CN" altLang="en-US" dirty="0"/>
              <a:t> </a:t>
            </a:r>
            <a:r>
              <a:rPr kumimoji="1" lang="en-US" altLang="zh-CN" dirty="0"/>
              <a:t>Problem Representation</a:t>
            </a:r>
            <a:endParaRPr kumimoji="1" lang="zh-CN" altLang="en-US" dirty="0"/>
          </a:p>
        </p:txBody>
      </p:sp>
      <p:sp>
        <p:nvSpPr>
          <p:cNvPr id="3" name="灯片编号占位符 2">
            <a:extLst>
              <a:ext uri="{FF2B5EF4-FFF2-40B4-BE49-F238E27FC236}">
                <a16:creationId xmlns:a16="http://schemas.microsoft.com/office/drawing/2014/main" id="{4B19B47F-46EB-8444-A808-4A36FAAFFF42}"/>
              </a:ext>
            </a:extLst>
          </p:cNvPr>
          <p:cNvSpPr>
            <a:spLocks noGrp="1"/>
          </p:cNvSpPr>
          <p:nvPr>
            <p:ph type="sldNum" sz="quarter" idx="4"/>
          </p:nvPr>
        </p:nvSpPr>
        <p:spPr/>
        <p:txBody>
          <a:bodyPr/>
          <a:lstStyle/>
          <a:p>
            <a:r>
              <a:rPr lang="en-US" altLang="zh-CN" dirty="0"/>
              <a:t>Page</a:t>
            </a:r>
            <a:r>
              <a:rPr lang="zh-CN" altLang="en-US" dirty="0"/>
              <a:t> </a:t>
            </a:r>
            <a:fld id="{75168D04-7926-484C-B90B-2D13ABC6EC67}" type="slidenum">
              <a:rPr lang="zh-CN" altLang="en-US" smtClean="0"/>
              <a:pPr/>
              <a:t>4</a:t>
            </a:fld>
            <a:r>
              <a:rPr lang="zh-CN" altLang="en-US" dirty="0"/>
              <a:t> </a:t>
            </a:r>
          </a:p>
        </p:txBody>
      </p:sp>
      <p:sp>
        <p:nvSpPr>
          <p:cNvPr id="4" name="页脚占位符 3">
            <a:extLst>
              <a:ext uri="{FF2B5EF4-FFF2-40B4-BE49-F238E27FC236}">
                <a16:creationId xmlns:a16="http://schemas.microsoft.com/office/drawing/2014/main" id="{42C9B930-4E15-B34F-B636-DF87820D6B00}"/>
              </a:ext>
            </a:extLst>
          </p:cNvPr>
          <p:cNvSpPr>
            <a:spLocks noGrp="1"/>
          </p:cNvSpPr>
          <p:nvPr>
            <p:ph type="ftr" sz="quarter" idx="3"/>
          </p:nvPr>
        </p:nvSpPr>
        <p:spPr/>
        <p:txBody>
          <a:bodyPr/>
          <a:lstStyle/>
          <a:p>
            <a:r>
              <a:rPr lang="en-US" altLang="zh-CN"/>
              <a:t>Research,Innovation and Entrepreneurship</a:t>
            </a:r>
            <a:endParaRPr lang="zh-CN" altLang="en-US"/>
          </a:p>
        </p:txBody>
      </p:sp>
      <p:pic>
        <p:nvPicPr>
          <p:cNvPr id="7" name="图片 6">
            <a:extLst>
              <a:ext uri="{FF2B5EF4-FFF2-40B4-BE49-F238E27FC236}">
                <a16:creationId xmlns:a16="http://schemas.microsoft.com/office/drawing/2014/main" id="{DCA2F595-4467-C149-A95F-671AEC4066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3136" y="1384078"/>
            <a:ext cx="6763352" cy="4734921"/>
          </a:xfrm>
          <a:prstGeom prst="rect">
            <a:avLst/>
          </a:prstGeom>
        </p:spPr>
      </p:pic>
      <p:sp>
        <p:nvSpPr>
          <p:cNvPr id="8" name="文本框 7">
            <a:extLst>
              <a:ext uri="{FF2B5EF4-FFF2-40B4-BE49-F238E27FC236}">
                <a16:creationId xmlns:a16="http://schemas.microsoft.com/office/drawing/2014/main" id="{5BFFF766-5D2E-464C-9AFB-8D6080984A42}"/>
              </a:ext>
            </a:extLst>
          </p:cNvPr>
          <p:cNvSpPr txBox="1"/>
          <p:nvPr/>
        </p:nvSpPr>
        <p:spPr>
          <a:xfrm>
            <a:off x="585216" y="1603534"/>
            <a:ext cx="4454144" cy="234532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CN" sz="2000" b="1" dirty="0">
                <a:latin typeface="Times New Roman" panose="02020603050405020304" pitchFamily="18" charset="0"/>
                <a:cs typeface="Times New Roman" panose="02020603050405020304" pitchFamily="18" charset="0"/>
              </a:rPr>
              <a:t>Map</a:t>
            </a:r>
            <a:r>
              <a:rPr kumimoji="1" lang="en-US" altLang="zh-CN" sz="2000" dirty="0">
                <a:latin typeface="Times New Roman" panose="02020603050405020304" pitchFamily="18" charset="0"/>
                <a:cs typeface="Times New Roman" panose="02020603050405020304" pitchFamily="18" charset="0"/>
              </a:rPr>
              <a:t>: a fixed-size checkerboard.</a:t>
            </a:r>
          </a:p>
          <a:p>
            <a:pPr marL="342900" indent="-342900">
              <a:lnSpc>
                <a:spcPct val="150000"/>
              </a:lnSpc>
              <a:buFont typeface="Arial" panose="020B0604020202020204" pitchFamily="34" charset="0"/>
              <a:buChar char="•"/>
            </a:pPr>
            <a:r>
              <a:rPr kumimoji="1" lang="en-US" altLang="zh-CN" sz="2000" b="1" dirty="0">
                <a:latin typeface="Times New Roman" panose="02020603050405020304" pitchFamily="18" charset="0"/>
                <a:cs typeface="Times New Roman" panose="02020603050405020304" pitchFamily="18" charset="0"/>
              </a:rPr>
              <a:t>Warehouse</a:t>
            </a:r>
            <a:r>
              <a:rPr kumimoji="1" lang="en-US" altLang="zh-CN" sz="2000" dirty="0">
                <a:latin typeface="Times New Roman" panose="02020603050405020304" pitchFamily="18" charset="0"/>
                <a:cs typeface="Times New Roman" panose="02020603050405020304" pitchFamily="18" charset="0"/>
              </a:rPr>
              <a:t>: bright yellow dots no the Map.</a:t>
            </a:r>
          </a:p>
          <a:p>
            <a:pPr marL="342900"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Destination</a:t>
            </a:r>
            <a:r>
              <a:rPr kumimoji="1" lang="en-US" altLang="zh-CN" sz="2000" dirty="0">
                <a:latin typeface="Times New Roman" panose="02020603050405020304" pitchFamily="18" charset="0"/>
                <a:cs typeface="Times New Roman" panose="02020603050405020304" pitchFamily="18" charset="0"/>
              </a:rPr>
              <a:t>: other colored dots, each marked with a number (here is 1-5).</a:t>
            </a:r>
          </a:p>
        </p:txBody>
      </p:sp>
    </p:spTree>
    <p:extLst>
      <p:ext uri="{BB962C8B-B14F-4D97-AF65-F5344CB8AC3E}">
        <p14:creationId xmlns:p14="http://schemas.microsoft.com/office/powerpoint/2010/main" val="33934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6FF5974-5241-A04F-9A1E-D96538CDDA9C}"/>
              </a:ext>
            </a:extLst>
          </p:cNvPr>
          <p:cNvSpPr>
            <a:spLocks noGrp="1"/>
          </p:cNvSpPr>
          <p:nvPr>
            <p:ph type="body" sz="quarter" idx="10"/>
          </p:nvPr>
        </p:nvSpPr>
        <p:spPr>
          <a:xfrm>
            <a:off x="1621701" y="739001"/>
            <a:ext cx="3842397" cy="249299"/>
          </a:xfrm>
        </p:spPr>
        <p:txBody>
          <a:bodyPr/>
          <a:lstStyle/>
          <a:p>
            <a:r>
              <a:rPr kumimoji="1" lang="en-US" altLang="zh-CN" dirty="0"/>
              <a:t>Part I .</a:t>
            </a:r>
            <a:r>
              <a:rPr kumimoji="1" lang="zh-CN" altLang="en-US" dirty="0"/>
              <a:t> </a:t>
            </a:r>
            <a:r>
              <a:rPr kumimoji="1" lang="en-US" altLang="zh-CN" dirty="0"/>
              <a:t>Problem Representation</a:t>
            </a:r>
            <a:endParaRPr kumimoji="1" lang="zh-CN" altLang="en-US" dirty="0"/>
          </a:p>
        </p:txBody>
      </p:sp>
      <p:sp>
        <p:nvSpPr>
          <p:cNvPr id="3" name="灯片编号占位符 2">
            <a:extLst>
              <a:ext uri="{FF2B5EF4-FFF2-40B4-BE49-F238E27FC236}">
                <a16:creationId xmlns:a16="http://schemas.microsoft.com/office/drawing/2014/main" id="{4B19B47F-46EB-8444-A808-4A36FAAFFF42}"/>
              </a:ext>
            </a:extLst>
          </p:cNvPr>
          <p:cNvSpPr>
            <a:spLocks noGrp="1"/>
          </p:cNvSpPr>
          <p:nvPr>
            <p:ph type="sldNum" sz="quarter" idx="4"/>
          </p:nvPr>
        </p:nvSpPr>
        <p:spPr/>
        <p:txBody>
          <a:bodyPr/>
          <a:lstStyle/>
          <a:p>
            <a:r>
              <a:rPr lang="en-US" altLang="zh-CN" dirty="0"/>
              <a:t>Page</a:t>
            </a:r>
            <a:r>
              <a:rPr lang="zh-CN" altLang="en-US" dirty="0"/>
              <a:t> </a:t>
            </a:r>
            <a:fld id="{75168D04-7926-484C-B90B-2D13ABC6EC67}" type="slidenum">
              <a:rPr lang="zh-CN" altLang="en-US" smtClean="0"/>
              <a:pPr/>
              <a:t>5</a:t>
            </a:fld>
            <a:r>
              <a:rPr lang="zh-CN" altLang="en-US" dirty="0"/>
              <a:t> </a:t>
            </a:r>
          </a:p>
        </p:txBody>
      </p:sp>
      <p:sp>
        <p:nvSpPr>
          <p:cNvPr id="4" name="页脚占位符 3">
            <a:extLst>
              <a:ext uri="{FF2B5EF4-FFF2-40B4-BE49-F238E27FC236}">
                <a16:creationId xmlns:a16="http://schemas.microsoft.com/office/drawing/2014/main" id="{42C9B930-4E15-B34F-B636-DF87820D6B00}"/>
              </a:ext>
            </a:extLst>
          </p:cNvPr>
          <p:cNvSpPr>
            <a:spLocks noGrp="1"/>
          </p:cNvSpPr>
          <p:nvPr>
            <p:ph type="ftr" sz="quarter" idx="3"/>
          </p:nvPr>
        </p:nvSpPr>
        <p:spPr/>
        <p:txBody>
          <a:bodyPr/>
          <a:lstStyle/>
          <a:p>
            <a:r>
              <a:rPr lang="en-US" altLang="zh-CN"/>
              <a:t>Research,Innovation and Entrepreneurship</a:t>
            </a:r>
            <a:endParaRPr lang="zh-CN" altLang="en-US"/>
          </a:p>
        </p:txBody>
      </p:sp>
      <p:sp>
        <p:nvSpPr>
          <p:cNvPr id="8" name="文本框 7">
            <a:extLst>
              <a:ext uri="{FF2B5EF4-FFF2-40B4-BE49-F238E27FC236}">
                <a16:creationId xmlns:a16="http://schemas.microsoft.com/office/drawing/2014/main" id="{5BFFF766-5D2E-464C-9AFB-8D6080984A42}"/>
              </a:ext>
            </a:extLst>
          </p:cNvPr>
          <p:cNvSpPr txBox="1"/>
          <p:nvPr/>
        </p:nvSpPr>
        <p:spPr>
          <a:xfrm>
            <a:off x="371061" y="1391817"/>
            <a:ext cx="6944639" cy="511531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CN" sz="2000" b="1" dirty="0">
                <a:latin typeface="Times New Roman" panose="02020603050405020304" pitchFamily="18" charset="0"/>
                <a:cs typeface="Times New Roman" panose="02020603050405020304" pitchFamily="18" charset="0"/>
              </a:rPr>
              <a:t>Goods</a:t>
            </a:r>
            <a:r>
              <a:rPr kumimoji="1" lang="en-US" altLang="zh-CN" sz="2000" dirty="0">
                <a:latin typeface="Times New Roman" panose="02020603050405020304" pitchFamily="18" charset="0"/>
                <a:cs typeface="Times New Roman" panose="02020603050405020304" pitchFamily="18" charset="0"/>
              </a:rPr>
              <a:t> at each Warehouse: a list, the number represents the destination of the items respectively.</a:t>
            </a:r>
          </a:p>
          <a:p>
            <a:pPr marL="342900" indent="-342900">
              <a:buFont typeface="Arial" panose="020B0604020202020204" pitchFamily="34" charset="0"/>
              <a:buChar char="•"/>
            </a:pPr>
            <a:r>
              <a:rPr kumimoji="1" lang="en-US" altLang="zh-CN" sz="2000" b="1" dirty="0">
                <a:latin typeface="Times New Roman" panose="02020603050405020304" pitchFamily="18" charset="0"/>
                <a:cs typeface="Times New Roman" panose="02020603050405020304" pitchFamily="18" charset="0"/>
              </a:rPr>
              <a:t>Problem</a:t>
            </a:r>
            <a:r>
              <a:rPr kumimoji="1" lang="en-US" altLang="zh-CN" sz="2000" dirty="0">
                <a:latin typeface="Times New Roman" panose="02020603050405020304" pitchFamily="18" charset="0"/>
                <a:cs typeface="Times New Roman" panose="02020603050405020304" pitchFamily="18" charset="0"/>
              </a:rPr>
              <a:t>: a matrix consisting of the above lists.</a:t>
            </a:r>
          </a:p>
          <a:p>
            <a:pPr marL="342900" indent="-342900">
              <a:buFont typeface="Arial" panose="020B0604020202020204" pitchFamily="34" charset="0"/>
              <a:buChar char="•"/>
            </a:pPr>
            <a:r>
              <a:rPr kumimoji="1" lang="en-US" altLang="zh-CN" sz="2000" b="1" dirty="0">
                <a:latin typeface="Times New Roman" panose="02020603050405020304" pitchFamily="18" charset="0"/>
                <a:cs typeface="Times New Roman" panose="02020603050405020304" pitchFamily="18" charset="0"/>
              </a:rPr>
              <a:t>Rules</a:t>
            </a:r>
            <a:r>
              <a:rPr kumimoji="1" lang="en-US" altLang="zh-CN" sz="2000" dirty="0">
                <a:latin typeface="Times New Roman" panose="02020603050405020304" pitchFamily="18" charset="0"/>
                <a:cs typeface="Times New Roman" panose="02020603050405020304" pitchFamily="18" charset="0"/>
              </a:rPr>
              <a:t>:</a:t>
            </a:r>
          </a:p>
          <a:p>
            <a:pPr marL="914400" lvl="1" indent="-457200">
              <a:buFont typeface="+mj-lt"/>
              <a:buAutoNum type="arabicPeriod"/>
            </a:pPr>
            <a:r>
              <a:rPr kumimoji="1" lang="en-US" altLang="zh-CN" sz="2000" dirty="0">
                <a:latin typeface="Times New Roman" panose="02020603050405020304" pitchFamily="18" charset="0"/>
                <a:cs typeface="Times New Roman" panose="02020603050405020304" pitchFamily="18" charset="0"/>
              </a:rPr>
              <a:t>Each warehouse can import ONE goods at most in a single step.</a:t>
            </a:r>
          </a:p>
          <a:p>
            <a:pPr marL="914400" lvl="1" indent="-457200">
              <a:buFont typeface="+mj-lt"/>
              <a:buAutoNum type="arabicPeriod"/>
            </a:pPr>
            <a:r>
              <a:rPr kumimoji="1" lang="en-US" altLang="zh-CN" sz="2000" dirty="0">
                <a:latin typeface="Times New Roman" panose="02020603050405020304" pitchFamily="18" charset="0"/>
                <a:cs typeface="Times New Roman" panose="02020603050405020304" pitchFamily="18" charset="0"/>
              </a:rPr>
              <a:t>Each Destination can only receive ONE goods at a single step.</a:t>
            </a:r>
          </a:p>
          <a:p>
            <a:pPr marL="914400" lvl="1" indent="-457200">
              <a:buFont typeface="+mj-lt"/>
              <a:buAutoNum type="arabicPeriod"/>
            </a:pPr>
            <a:r>
              <a:rPr kumimoji="1" lang="en-US" altLang="zh-CN" sz="2000" dirty="0">
                <a:latin typeface="Times New Roman" panose="02020603050405020304" pitchFamily="18" charset="0"/>
                <a:cs typeface="Times New Roman" panose="02020603050405020304" pitchFamily="18" charset="0"/>
              </a:rPr>
              <a:t>Every goods on the Map can only choose ONE action from [ </a:t>
            </a:r>
            <a:r>
              <a:rPr kumimoji="1" lang="en-US" altLang="zh-CN" sz="2000" b="1" dirty="0">
                <a:latin typeface="Times New Roman" panose="02020603050405020304" pitchFamily="18" charset="0"/>
                <a:cs typeface="Times New Roman" panose="02020603050405020304" pitchFamily="18" charset="0"/>
              </a:rPr>
              <a:t>Right, Up, Down, Stay</a:t>
            </a:r>
            <a:r>
              <a:rPr kumimoji="1" lang="en-US" altLang="zh-CN" sz="2000" dirty="0">
                <a:latin typeface="Times New Roman" panose="02020603050405020304" pitchFamily="18" charset="0"/>
                <a:cs typeface="Times New Roman" panose="02020603050405020304" pitchFamily="18" charset="0"/>
              </a:rPr>
              <a:t>] until it arrives at its destination.</a:t>
            </a:r>
          </a:p>
          <a:p>
            <a:pPr marL="914400" lvl="1" indent="-457200">
              <a:buFont typeface="+mj-lt"/>
              <a:buAutoNum type="arabicPeriod"/>
            </a:pPr>
            <a:r>
              <a:rPr kumimoji="1" lang="en-US" altLang="zh-CN" sz="2000" dirty="0">
                <a:latin typeface="Times New Roman" panose="02020603050405020304" pitchFamily="18" charset="0"/>
                <a:cs typeface="Times New Roman" panose="02020603050405020304" pitchFamily="18" charset="0"/>
              </a:rPr>
              <a:t>Two Goods cannot move into the same place on the Map at the same time.</a:t>
            </a:r>
          </a:p>
          <a:p>
            <a:pPr marL="914400" lvl="1" indent="-457200">
              <a:buFont typeface="+mj-lt"/>
              <a:buAutoNum type="arabicPeriod"/>
            </a:pPr>
            <a:r>
              <a:rPr kumimoji="1" lang="en-US" altLang="zh-CN" sz="2000" dirty="0">
                <a:latin typeface="Times New Roman" panose="02020603050405020304" pitchFamily="18" charset="0"/>
                <a:cs typeface="Times New Roman" panose="02020603050405020304" pitchFamily="18" charset="0"/>
              </a:rPr>
              <a:t>Of cause, the goods cannot move out of the Map.</a:t>
            </a:r>
          </a:p>
          <a:p>
            <a:pPr marL="342900" indent="-342900">
              <a:lnSpc>
                <a:spcPct val="150000"/>
              </a:lnSpc>
              <a:buFont typeface="Arial" panose="020B0604020202020204" pitchFamily="34" charset="0"/>
              <a:buChar char="•"/>
            </a:pPr>
            <a:endParaRPr kumimoji="1" lang="en-US" altLang="zh-CN" sz="2000" dirty="0">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4D600595-B939-8F4D-9E6B-5BC6A47FBB99}"/>
              </a:ext>
            </a:extLst>
          </p:cNvPr>
          <p:cNvSpPr/>
          <p:nvPr/>
        </p:nvSpPr>
        <p:spPr>
          <a:xfrm>
            <a:off x="7315700" y="1977116"/>
            <a:ext cx="3683808" cy="448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zh-CN" dirty="0"/>
              <a:t>[1,2,5,3,2,4,5,2,1,…,3,3,5]</a:t>
            </a:r>
          </a:p>
        </p:txBody>
      </p:sp>
      <p:sp>
        <p:nvSpPr>
          <p:cNvPr id="9" name="矩形 8">
            <a:extLst>
              <a:ext uri="{FF2B5EF4-FFF2-40B4-BE49-F238E27FC236}">
                <a16:creationId xmlns:a16="http://schemas.microsoft.com/office/drawing/2014/main" id="{4FD6267A-4F4C-074F-A412-555914847390}"/>
              </a:ext>
            </a:extLst>
          </p:cNvPr>
          <p:cNvSpPr/>
          <p:nvPr/>
        </p:nvSpPr>
        <p:spPr>
          <a:xfrm>
            <a:off x="7315700" y="3025772"/>
            <a:ext cx="3683809" cy="15121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zh-CN" dirty="0"/>
              <a:t>[[1,2,5,3,2,4,5,2,1,…,3,3,5],</a:t>
            </a:r>
          </a:p>
          <a:p>
            <a:pPr algn="ctr"/>
            <a:r>
              <a:rPr kumimoji="1" lang="en-US" altLang="zh-CN" dirty="0"/>
              <a:t> [2,3,4,1,5,2,4,2,3,…,4,2,1],</a:t>
            </a:r>
          </a:p>
          <a:p>
            <a:pPr algn="ctr"/>
            <a:r>
              <a:rPr kumimoji="1" lang="en-US" altLang="zh-CN" dirty="0"/>
              <a:t>…</a:t>
            </a:r>
          </a:p>
          <a:p>
            <a:pPr algn="ctr"/>
            <a:r>
              <a:rPr kumimoji="1" lang="en-US" altLang="zh-CN" dirty="0"/>
              <a:t>…</a:t>
            </a:r>
          </a:p>
          <a:p>
            <a:pPr algn="ctr"/>
            <a:r>
              <a:rPr kumimoji="1" lang="en-US" altLang="zh-CN" dirty="0"/>
              <a:t> [1,1,3,2,4,2,3,4,5,…,2,1,3]]</a:t>
            </a:r>
          </a:p>
        </p:txBody>
      </p:sp>
      <p:sp>
        <p:nvSpPr>
          <p:cNvPr id="10" name="矩形 9">
            <a:extLst>
              <a:ext uri="{FF2B5EF4-FFF2-40B4-BE49-F238E27FC236}">
                <a16:creationId xmlns:a16="http://schemas.microsoft.com/office/drawing/2014/main" id="{1227981A-E771-B546-A82F-146E3AE1B543}"/>
              </a:ext>
            </a:extLst>
          </p:cNvPr>
          <p:cNvSpPr/>
          <p:nvPr/>
        </p:nvSpPr>
        <p:spPr>
          <a:xfrm>
            <a:off x="8251719" y="5259816"/>
            <a:ext cx="463826" cy="4638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右箭头 10">
            <a:extLst>
              <a:ext uri="{FF2B5EF4-FFF2-40B4-BE49-F238E27FC236}">
                <a16:creationId xmlns:a16="http://schemas.microsoft.com/office/drawing/2014/main" id="{E7F69E0C-024F-824D-BBA3-166DB7DA2565}"/>
              </a:ext>
            </a:extLst>
          </p:cNvPr>
          <p:cNvSpPr/>
          <p:nvPr/>
        </p:nvSpPr>
        <p:spPr>
          <a:xfrm>
            <a:off x="8717458" y="5386213"/>
            <a:ext cx="469731" cy="29154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右箭头 11">
            <a:extLst>
              <a:ext uri="{FF2B5EF4-FFF2-40B4-BE49-F238E27FC236}">
                <a16:creationId xmlns:a16="http://schemas.microsoft.com/office/drawing/2014/main" id="{BF268740-DE44-8945-8B7C-A00838F41142}"/>
              </a:ext>
            </a:extLst>
          </p:cNvPr>
          <p:cNvSpPr/>
          <p:nvPr/>
        </p:nvSpPr>
        <p:spPr>
          <a:xfrm rot="16200000">
            <a:off x="8235863" y="4876225"/>
            <a:ext cx="469731" cy="29154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右箭头 12">
            <a:extLst>
              <a:ext uri="{FF2B5EF4-FFF2-40B4-BE49-F238E27FC236}">
                <a16:creationId xmlns:a16="http://schemas.microsoft.com/office/drawing/2014/main" id="{59284219-BEA7-4149-82D4-FD4389967070}"/>
              </a:ext>
            </a:extLst>
          </p:cNvPr>
          <p:cNvSpPr/>
          <p:nvPr/>
        </p:nvSpPr>
        <p:spPr>
          <a:xfrm rot="5400000">
            <a:off x="8254600" y="5819768"/>
            <a:ext cx="469731" cy="29154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同心圆 13">
            <a:extLst>
              <a:ext uri="{FF2B5EF4-FFF2-40B4-BE49-F238E27FC236}">
                <a16:creationId xmlns:a16="http://schemas.microsoft.com/office/drawing/2014/main" id="{DECD0A1F-9374-E144-BB9E-99F98F3DE5AA}"/>
              </a:ext>
            </a:extLst>
          </p:cNvPr>
          <p:cNvSpPr/>
          <p:nvPr/>
        </p:nvSpPr>
        <p:spPr>
          <a:xfrm>
            <a:off x="8322714" y="5319451"/>
            <a:ext cx="358309" cy="358309"/>
          </a:xfrm>
          <a:prstGeom prst="donu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5" name="文本框 14">
            <a:extLst>
              <a:ext uri="{FF2B5EF4-FFF2-40B4-BE49-F238E27FC236}">
                <a16:creationId xmlns:a16="http://schemas.microsoft.com/office/drawing/2014/main" id="{7F2D6A3C-AFFA-5847-A70B-BB8C4C51ACB8}"/>
              </a:ext>
            </a:extLst>
          </p:cNvPr>
          <p:cNvSpPr txBox="1"/>
          <p:nvPr/>
        </p:nvSpPr>
        <p:spPr>
          <a:xfrm>
            <a:off x="8539856" y="4719428"/>
            <a:ext cx="351378" cy="369332"/>
          </a:xfrm>
          <a:prstGeom prst="rect">
            <a:avLst/>
          </a:prstGeom>
          <a:noFill/>
        </p:spPr>
        <p:txBody>
          <a:bodyPr wrap="none" rtlCol="0">
            <a:spAutoFit/>
          </a:bodyPr>
          <a:lstStyle/>
          <a:p>
            <a:r>
              <a:rPr kumimoji="1" lang="en-US" altLang="zh-CN" dirty="0"/>
              <a:t>U</a:t>
            </a:r>
            <a:endParaRPr kumimoji="1" lang="zh-CN" altLang="en-US" dirty="0"/>
          </a:p>
        </p:txBody>
      </p:sp>
      <p:sp>
        <p:nvSpPr>
          <p:cNvPr id="16" name="文本框 15">
            <a:extLst>
              <a:ext uri="{FF2B5EF4-FFF2-40B4-BE49-F238E27FC236}">
                <a16:creationId xmlns:a16="http://schemas.microsoft.com/office/drawing/2014/main" id="{A5524782-71D8-7046-962A-C36C0EB523E7}"/>
              </a:ext>
            </a:extLst>
          </p:cNvPr>
          <p:cNvSpPr txBox="1"/>
          <p:nvPr/>
        </p:nvSpPr>
        <p:spPr>
          <a:xfrm>
            <a:off x="8579612" y="5898871"/>
            <a:ext cx="351378" cy="369332"/>
          </a:xfrm>
          <a:prstGeom prst="rect">
            <a:avLst/>
          </a:prstGeom>
          <a:noFill/>
        </p:spPr>
        <p:txBody>
          <a:bodyPr wrap="none" rtlCol="0">
            <a:spAutoFit/>
          </a:bodyPr>
          <a:lstStyle/>
          <a:p>
            <a:r>
              <a:rPr kumimoji="1" lang="en-US" altLang="zh-CN" dirty="0"/>
              <a:t>D</a:t>
            </a:r>
            <a:endParaRPr kumimoji="1" lang="zh-CN" altLang="en-US" dirty="0"/>
          </a:p>
        </p:txBody>
      </p:sp>
      <p:sp>
        <p:nvSpPr>
          <p:cNvPr id="17" name="文本框 16">
            <a:extLst>
              <a:ext uri="{FF2B5EF4-FFF2-40B4-BE49-F238E27FC236}">
                <a16:creationId xmlns:a16="http://schemas.microsoft.com/office/drawing/2014/main" id="{DACB46F4-EF3D-BA47-B922-FCB5473D30C1}"/>
              </a:ext>
            </a:extLst>
          </p:cNvPr>
          <p:cNvSpPr txBox="1"/>
          <p:nvPr/>
        </p:nvSpPr>
        <p:spPr>
          <a:xfrm>
            <a:off x="9157604" y="5340577"/>
            <a:ext cx="351378" cy="369332"/>
          </a:xfrm>
          <a:prstGeom prst="rect">
            <a:avLst/>
          </a:prstGeom>
          <a:noFill/>
        </p:spPr>
        <p:txBody>
          <a:bodyPr wrap="none" rtlCol="0">
            <a:spAutoFit/>
          </a:bodyPr>
          <a:lstStyle/>
          <a:p>
            <a:r>
              <a:rPr kumimoji="1" lang="en-US" altLang="zh-CN" dirty="0"/>
              <a:t>R</a:t>
            </a:r>
            <a:endParaRPr kumimoji="1" lang="zh-CN" altLang="en-US" dirty="0"/>
          </a:p>
        </p:txBody>
      </p:sp>
      <p:sp>
        <p:nvSpPr>
          <p:cNvPr id="18" name="文本框 17">
            <a:extLst>
              <a:ext uri="{FF2B5EF4-FFF2-40B4-BE49-F238E27FC236}">
                <a16:creationId xmlns:a16="http://schemas.microsoft.com/office/drawing/2014/main" id="{0BF99A38-AFF0-B148-9C2C-C09338D712A8}"/>
              </a:ext>
            </a:extLst>
          </p:cNvPr>
          <p:cNvSpPr txBox="1"/>
          <p:nvPr/>
        </p:nvSpPr>
        <p:spPr>
          <a:xfrm>
            <a:off x="7972406" y="5328770"/>
            <a:ext cx="351378" cy="369332"/>
          </a:xfrm>
          <a:prstGeom prst="rect">
            <a:avLst/>
          </a:prstGeom>
          <a:noFill/>
        </p:spPr>
        <p:txBody>
          <a:bodyPr wrap="none" rtlCol="0">
            <a:spAutoFit/>
          </a:bodyPr>
          <a:lstStyle/>
          <a:p>
            <a:r>
              <a:rPr kumimoji="1" lang="en-US" altLang="zh-CN" dirty="0"/>
              <a:t>S</a:t>
            </a:r>
            <a:endParaRPr kumimoji="1" lang="zh-CN" altLang="en-US" dirty="0"/>
          </a:p>
        </p:txBody>
      </p:sp>
    </p:spTree>
    <p:extLst>
      <p:ext uri="{BB962C8B-B14F-4D97-AF65-F5344CB8AC3E}">
        <p14:creationId xmlns:p14="http://schemas.microsoft.com/office/powerpoint/2010/main" val="1213798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6FF5974-5241-A04F-9A1E-D96538CDDA9C}"/>
              </a:ext>
            </a:extLst>
          </p:cNvPr>
          <p:cNvSpPr>
            <a:spLocks noGrp="1"/>
          </p:cNvSpPr>
          <p:nvPr>
            <p:ph type="body" sz="quarter" idx="10"/>
          </p:nvPr>
        </p:nvSpPr>
        <p:spPr>
          <a:xfrm>
            <a:off x="1621701" y="739001"/>
            <a:ext cx="3842397" cy="249299"/>
          </a:xfrm>
        </p:spPr>
        <p:txBody>
          <a:bodyPr/>
          <a:lstStyle/>
          <a:p>
            <a:r>
              <a:rPr kumimoji="1" lang="en-US" altLang="zh-CN" dirty="0"/>
              <a:t>Part I .</a:t>
            </a:r>
            <a:r>
              <a:rPr kumimoji="1" lang="zh-CN" altLang="en-US" dirty="0"/>
              <a:t> </a:t>
            </a:r>
            <a:r>
              <a:rPr kumimoji="1" lang="en-US" altLang="zh-CN" dirty="0"/>
              <a:t>Problem Representation</a:t>
            </a:r>
            <a:endParaRPr kumimoji="1" lang="zh-CN" altLang="en-US" dirty="0"/>
          </a:p>
        </p:txBody>
      </p:sp>
      <p:sp>
        <p:nvSpPr>
          <p:cNvPr id="3" name="灯片编号占位符 2">
            <a:extLst>
              <a:ext uri="{FF2B5EF4-FFF2-40B4-BE49-F238E27FC236}">
                <a16:creationId xmlns:a16="http://schemas.microsoft.com/office/drawing/2014/main" id="{4B19B47F-46EB-8444-A808-4A36FAAFFF42}"/>
              </a:ext>
            </a:extLst>
          </p:cNvPr>
          <p:cNvSpPr>
            <a:spLocks noGrp="1"/>
          </p:cNvSpPr>
          <p:nvPr>
            <p:ph type="sldNum" sz="quarter" idx="4"/>
          </p:nvPr>
        </p:nvSpPr>
        <p:spPr/>
        <p:txBody>
          <a:bodyPr/>
          <a:lstStyle/>
          <a:p>
            <a:r>
              <a:rPr lang="en-US" altLang="zh-CN" dirty="0"/>
              <a:t>Page</a:t>
            </a:r>
            <a:r>
              <a:rPr lang="zh-CN" altLang="en-US" dirty="0"/>
              <a:t> </a:t>
            </a:r>
            <a:fld id="{75168D04-7926-484C-B90B-2D13ABC6EC67}" type="slidenum">
              <a:rPr lang="zh-CN" altLang="en-US" smtClean="0"/>
              <a:pPr/>
              <a:t>6</a:t>
            </a:fld>
            <a:r>
              <a:rPr lang="zh-CN" altLang="en-US" dirty="0"/>
              <a:t> </a:t>
            </a:r>
          </a:p>
        </p:txBody>
      </p:sp>
      <p:sp>
        <p:nvSpPr>
          <p:cNvPr id="4" name="页脚占位符 3">
            <a:extLst>
              <a:ext uri="{FF2B5EF4-FFF2-40B4-BE49-F238E27FC236}">
                <a16:creationId xmlns:a16="http://schemas.microsoft.com/office/drawing/2014/main" id="{42C9B930-4E15-B34F-B636-DF87820D6B00}"/>
              </a:ext>
            </a:extLst>
          </p:cNvPr>
          <p:cNvSpPr>
            <a:spLocks noGrp="1"/>
          </p:cNvSpPr>
          <p:nvPr>
            <p:ph type="ftr" sz="quarter" idx="3"/>
          </p:nvPr>
        </p:nvSpPr>
        <p:spPr/>
        <p:txBody>
          <a:bodyPr/>
          <a:lstStyle/>
          <a:p>
            <a:r>
              <a:rPr lang="en-US" altLang="zh-CN"/>
              <a:t>Research,Innovation and Entrepreneurship</a:t>
            </a:r>
            <a:endParaRPr lang="zh-CN" altLang="en-US"/>
          </a:p>
        </p:txBody>
      </p:sp>
      <p:sp>
        <p:nvSpPr>
          <p:cNvPr id="8" name="文本框 7">
            <a:extLst>
              <a:ext uri="{FF2B5EF4-FFF2-40B4-BE49-F238E27FC236}">
                <a16:creationId xmlns:a16="http://schemas.microsoft.com/office/drawing/2014/main" id="{5BFFF766-5D2E-464C-9AFB-8D6080984A42}"/>
              </a:ext>
            </a:extLst>
          </p:cNvPr>
          <p:cNvSpPr txBox="1"/>
          <p:nvPr/>
        </p:nvSpPr>
        <p:spPr>
          <a:xfrm>
            <a:off x="616819" y="1219221"/>
            <a:ext cx="5852160" cy="511531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CN" sz="2000" b="1" dirty="0">
                <a:latin typeface="Times New Roman" panose="02020603050405020304" pitchFamily="18" charset="0"/>
                <a:cs typeface="Times New Roman" panose="02020603050405020304" pitchFamily="18" charset="0"/>
              </a:rPr>
              <a:t>Single Solution</a:t>
            </a:r>
            <a:r>
              <a:rPr kumimoji="1" lang="en-US" altLang="zh-CN" sz="2000" dirty="0">
                <a:latin typeface="Times New Roman" panose="02020603050405020304" pitchFamily="18" charset="0"/>
                <a:cs typeface="Times New Roman" panose="02020603050405020304" pitchFamily="18" charset="0"/>
              </a:rPr>
              <a:t>:</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In order to get the shortest time to complete the task, obviously,  every goods should run in the shortest path.</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The steps in the shortest path are actually determined. (If not to consider the Stay step.)</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So, the task is to optimizing the order of the steps in the shortest path.</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Represented by a step list as:</a:t>
            </a:r>
          </a:p>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endParaRPr kumimoji="1" lang="en-US" altLang="zh-CN" sz="20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C0BF6708-2C98-E847-A2BE-06CCA5070052}"/>
              </a:ext>
            </a:extLst>
          </p:cNvPr>
          <p:cNvPicPr>
            <a:picLocks noChangeAspect="1"/>
          </p:cNvPicPr>
          <p:nvPr/>
        </p:nvPicPr>
        <p:blipFill rotWithShape="1">
          <a:blip r:embed="rId3">
            <a:extLst>
              <a:ext uri="{28A0092B-C50C-407E-A947-70E740481C1C}">
                <a14:useLocalDpi xmlns:a14="http://schemas.microsoft.com/office/drawing/2010/main" val="0"/>
              </a:ext>
            </a:extLst>
          </a:blip>
          <a:srcRect r="30764"/>
          <a:stretch/>
        </p:blipFill>
        <p:spPr>
          <a:xfrm>
            <a:off x="6654892" y="1447783"/>
            <a:ext cx="4682668" cy="4734921"/>
          </a:xfrm>
          <a:prstGeom prst="rect">
            <a:avLst/>
          </a:prstGeom>
        </p:spPr>
      </p:pic>
      <p:cxnSp>
        <p:nvCxnSpPr>
          <p:cNvPr id="16" name="肘形连接符 15">
            <a:extLst>
              <a:ext uri="{FF2B5EF4-FFF2-40B4-BE49-F238E27FC236}">
                <a16:creationId xmlns:a16="http://schemas.microsoft.com/office/drawing/2014/main" id="{31DDF159-9E21-8248-8D02-B1E2E2EC7034}"/>
              </a:ext>
            </a:extLst>
          </p:cNvPr>
          <p:cNvCxnSpPr>
            <a:cxnSpLocks/>
          </p:cNvCxnSpPr>
          <p:nvPr/>
        </p:nvCxnSpPr>
        <p:spPr>
          <a:xfrm>
            <a:off x="6918158" y="1756611"/>
            <a:ext cx="1840831" cy="1070810"/>
          </a:xfrm>
          <a:prstGeom prst="bentConnector3">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肘形连接符 20">
            <a:extLst>
              <a:ext uri="{FF2B5EF4-FFF2-40B4-BE49-F238E27FC236}">
                <a16:creationId xmlns:a16="http://schemas.microsoft.com/office/drawing/2014/main" id="{4233DDA7-CE16-CC4C-B8D7-4868CABB74FF}"/>
              </a:ext>
            </a:extLst>
          </p:cNvPr>
          <p:cNvCxnSpPr>
            <a:cxnSpLocks/>
          </p:cNvCxnSpPr>
          <p:nvPr/>
        </p:nvCxnSpPr>
        <p:spPr>
          <a:xfrm rot="16200000" flipH="1">
            <a:off x="8653854" y="2932559"/>
            <a:ext cx="1518073" cy="1307799"/>
          </a:xfrm>
          <a:prstGeom prst="bentConnector3">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肘形连接符 22">
            <a:extLst>
              <a:ext uri="{FF2B5EF4-FFF2-40B4-BE49-F238E27FC236}">
                <a16:creationId xmlns:a16="http://schemas.microsoft.com/office/drawing/2014/main" id="{2FD0A15F-EE39-CC4F-9DB7-E5289D38C7A8}"/>
              </a:ext>
            </a:extLst>
          </p:cNvPr>
          <p:cNvCxnSpPr>
            <a:cxnSpLocks/>
          </p:cNvCxnSpPr>
          <p:nvPr/>
        </p:nvCxnSpPr>
        <p:spPr>
          <a:xfrm rot="16200000" flipH="1">
            <a:off x="9819314" y="4592972"/>
            <a:ext cx="1510019" cy="1015067"/>
          </a:xfrm>
          <a:prstGeom prst="bentConnector3">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肘形连接符 23">
            <a:extLst>
              <a:ext uri="{FF2B5EF4-FFF2-40B4-BE49-F238E27FC236}">
                <a16:creationId xmlns:a16="http://schemas.microsoft.com/office/drawing/2014/main" id="{6B2650C4-1D1F-904E-B1D4-E4BF389354E9}"/>
              </a:ext>
            </a:extLst>
          </p:cNvPr>
          <p:cNvCxnSpPr>
            <a:cxnSpLocks/>
          </p:cNvCxnSpPr>
          <p:nvPr/>
        </p:nvCxnSpPr>
        <p:spPr>
          <a:xfrm>
            <a:off x="7021461" y="1756611"/>
            <a:ext cx="2751880" cy="742749"/>
          </a:xfrm>
          <a:prstGeom prst="bentConnector3">
            <a:avLst/>
          </a:prstGeom>
          <a:ln w="508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肘形连接符 24">
            <a:extLst>
              <a:ext uri="{FF2B5EF4-FFF2-40B4-BE49-F238E27FC236}">
                <a16:creationId xmlns:a16="http://schemas.microsoft.com/office/drawing/2014/main" id="{42CE6B73-FDB6-A442-9F09-986E741007D2}"/>
              </a:ext>
            </a:extLst>
          </p:cNvPr>
          <p:cNvCxnSpPr>
            <a:cxnSpLocks/>
          </p:cNvCxnSpPr>
          <p:nvPr/>
        </p:nvCxnSpPr>
        <p:spPr>
          <a:xfrm rot="16200000" flipH="1">
            <a:off x="9150854" y="3121847"/>
            <a:ext cx="2001520" cy="756546"/>
          </a:xfrm>
          <a:prstGeom prst="bentConnector3">
            <a:avLst/>
          </a:prstGeom>
          <a:ln w="508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 name="肘形连接符 25">
            <a:extLst>
              <a:ext uri="{FF2B5EF4-FFF2-40B4-BE49-F238E27FC236}">
                <a16:creationId xmlns:a16="http://schemas.microsoft.com/office/drawing/2014/main" id="{E08CFF07-DD26-C445-8057-55FDC60DB765}"/>
              </a:ext>
            </a:extLst>
          </p:cNvPr>
          <p:cNvCxnSpPr>
            <a:cxnSpLocks/>
          </p:cNvCxnSpPr>
          <p:nvPr/>
        </p:nvCxnSpPr>
        <p:spPr>
          <a:xfrm rot="16200000" flipH="1">
            <a:off x="10128554" y="4902213"/>
            <a:ext cx="1354636" cy="551970"/>
          </a:xfrm>
          <a:prstGeom prst="bentConnector3">
            <a:avLst/>
          </a:prstGeom>
          <a:ln w="508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3" name="肘形连接符 62">
            <a:extLst>
              <a:ext uri="{FF2B5EF4-FFF2-40B4-BE49-F238E27FC236}">
                <a16:creationId xmlns:a16="http://schemas.microsoft.com/office/drawing/2014/main" id="{C203064C-4E6A-1E4B-A6E6-05FC580BDE33}"/>
              </a:ext>
            </a:extLst>
          </p:cNvPr>
          <p:cNvCxnSpPr>
            <a:cxnSpLocks/>
          </p:cNvCxnSpPr>
          <p:nvPr/>
        </p:nvCxnSpPr>
        <p:spPr>
          <a:xfrm rot="16200000" flipH="1">
            <a:off x="6157515" y="2517253"/>
            <a:ext cx="2588886" cy="1067601"/>
          </a:xfrm>
          <a:prstGeom prst="bentConnector3">
            <a:avLst/>
          </a:prstGeom>
          <a:ln w="508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64" name="肘形连接符 63">
            <a:extLst>
              <a:ext uri="{FF2B5EF4-FFF2-40B4-BE49-F238E27FC236}">
                <a16:creationId xmlns:a16="http://schemas.microsoft.com/office/drawing/2014/main" id="{42CF972E-6B61-0844-8BC0-5E61D6FD1457}"/>
              </a:ext>
            </a:extLst>
          </p:cNvPr>
          <p:cNvCxnSpPr>
            <a:cxnSpLocks/>
          </p:cNvCxnSpPr>
          <p:nvPr/>
        </p:nvCxnSpPr>
        <p:spPr>
          <a:xfrm>
            <a:off x="7995920" y="4345497"/>
            <a:ext cx="1534160" cy="1064720"/>
          </a:xfrm>
          <a:prstGeom prst="bentConnector3">
            <a:avLst/>
          </a:prstGeom>
          <a:ln w="508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65" name="肘形连接符 64">
            <a:extLst>
              <a:ext uri="{FF2B5EF4-FFF2-40B4-BE49-F238E27FC236}">
                <a16:creationId xmlns:a16="http://schemas.microsoft.com/office/drawing/2014/main" id="{D03668BF-2B29-B14C-9D16-EAFDAEF5EDDF}"/>
              </a:ext>
            </a:extLst>
          </p:cNvPr>
          <p:cNvCxnSpPr>
            <a:cxnSpLocks/>
          </p:cNvCxnSpPr>
          <p:nvPr/>
        </p:nvCxnSpPr>
        <p:spPr>
          <a:xfrm>
            <a:off x="9519920" y="5410217"/>
            <a:ext cx="1561937" cy="445296"/>
          </a:xfrm>
          <a:prstGeom prst="bentConnector3">
            <a:avLst/>
          </a:prstGeom>
          <a:ln w="50800">
            <a:solidFill>
              <a:srgbClr val="92D050"/>
            </a:solidFill>
          </a:ln>
        </p:spPr>
        <p:style>
          <a:lnRef idx="1">
            <a:schemeClr val="accent1"/>
          </a:lnRef>
          <a:fillRef idx="0">
            <a:schemeClr val="accent1"/>
          </a:fillRef>
          <a:effectRef idx="0">
            <a:schemeClr val="accent1"/>
          </a:effectRef>
          <a:fontRef idx="minor">
            <a:schemeClr val="tx1"/>
          </a:fontRef>
        </p:style>
      </p:cxnSp>
      <p:sp>
        <p:nvSpPr>
          <p:cNvPr id="85" name="矩形 84">
            <a:extLst>
              <a:ext uri="{FF2B5EF4-FFF2-40B4-BE49-F238E27FC236}">
                <a16:creationId xmlns:a16="http://schemas.microsoft.com/office/drawing/2014/main" id="{5A0AF83A-CC63-6F44-A1AE-C6E97F05599C}"/>
              </a:ext>
            </a:extLst>
          </p:cNvPr>
          <p:cNvSpPr/>
          <p:nvPr/>
        </p:nvSpPr>
        <p:spPr>
          <a:xfrm>
            <a:off x="1221224" y="5531473"/>
            <a:ext cx="4759745" cy="448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zh-CN" dirty="0"/>
              <a:t>[D,D,D,D,R,R,R,D,D,D,…,R,R,R]</a:t>
            </a:r>
          </a:p>
        </p:txBody>
      </p:sp>
    </p:spTree>
    <p:extLst>
      <p:ext uri="{BB962C8B-B14F-4D97-AF65-F5344CB8AC3E}">
        <p14:creationId xmlns:p14="http://schemas.microsoft.com/office/powerpoint/2010/main" val="878992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6FF5974-5241-A04F-9A1E-D96538CDDA9C}"/>
              </a:ext>
            </a:extLst>
          </p:cNvPr>
          <p:cNvSpPr>
            <a:spLocks noGrp="1"/>
          </p:cNvSpPr>
          <p:nvPr>
            <p:ph type="body" sz="quarter" idx="10"/>
          </p:nvPr>
        </p:nvSpPr>
        <p:spPr>
          <a:xfrm>
            <a:off x="1621701" y="739001"/>
            <a:ext cx="3842397" cy="249299"/>
          </a:xfrm>
        </p:spPr>
        <p:txBody>
          <a:bodyPr/>
          <a:lstStyle/>
          <a:p>
            <a:r>
              <a:rPr kumimoji="1" lang="en-US" altLang="zh-CN" dirty="0"/>
              <a:t>Part I .</a:t>
            </a:r>
            <a:r>
              <a:rPr kumimoji="1" lang="zh-CN" altLang="en-US" dirty="0"/>
              <a:t> </a:t>
            </a:r>
            <a:r>
              <a:rPr kumimoji="1" lang="en-US" altLang="zh-CN" dirty="0"/>
              <a:t>Problem Representation</a:t>
            </a:r>
            <a:endParaRPr kumimoji="1" lang="zh-CN" altLang="en-US" dirty="0"/>
          </a:p>
        </p:txBody>
      </p:sp>
      <p:sp>
        <p:nvSpPr>
          <p:cNvPr id="3" name="灯片编号占位符 2">
            <a:extLst>
              <a:ext uri="{FF2B5EF4-FFF2-40B4-BE49-F238E27FC236}">
                <a16:creationId xmlns:a16="http://schemas.microsoft.com/office/drawing/2014/main" id="{4B19B47F-46EB-8444-A808-4A36FAAFFF42}"/>
              </a:ext>
            </a:extLst>
          </p:cNvPr>
          <p:cNvSpPr>
            <a:spLocks noGrp="1"/>
          </p:cNvSpPr>
          <p:nvPr>
            <p:ph type="sldNum" sz="quarter" idx="4"/>
          </p:nvPr>
        </p:nvSpPr>
        <p:spPr/>
        <p:txBody>
          <a:bodyPr/>
          <a:lstStyle/>
          <a:p>
            <a:r>
              <a:rPr lang="en-US" altLang="zh-CN" dirty="0"/>
              <a:t>Page</a:t>
            </a:r>
            <a:r>
              <a:rPr lang="zh-CN" altLang="en-US" dirty="0"/>
              <a:t> </a:t>
            </a:r>
            <a:fld id="{75168D04-7926-484C-B90B-2D13ABC6EC67}" type="slidenum">
              <a:rPr lang="zh-CN" altLang="en-US" smtClean="0"/>
              <a:pPr/>
              <a:t>7</a:t>
            </a:fld>
            <a:r>
              <a:rPr lang="zh-CN" altLang="en-US" dirty="0"/>
              <a:t> </a:t>
            </a:r>
          </a:p>
        </p:txBody>
      </p:sp>
      <p:sp>
        <p:nvSpPr>
          <p:cNvPr id="4" name="页脚占位符 3">
            <a:extLst>
              <a:ext uri="{FF2B5EF4-FFF2-40B4-BE49-F238E27FC236}">
                <a16:creationId xmlns:a16="http://schemas.microsoft.com/office/drawing/2014/main" id="{42C9B930-4E15-B34F-B636-DF87820D6B00}"/>
              </a:ext>
            </a:extLst>
          </p:cNvPr>
          <p:cNvSpPr>
            <a:spLocks noGrp="1"/>
          </p:cNvSpPr>
          <p:nvPr>
            <p:ph type="ftr" sz="quarter" idx="3"/>
          </p:nvPr>
        </p:nvSpPr>
        <p:spPr/>
        <p:txBody>
          <a:bodyPr/>
          <a:lstStyle/>
          <a:p>
            <a:r>
              <a:rPr lang="en-US" altLang="zh-CN"/>
              <a:t>Research,Innovation and Entrepreneurship</a:t>
            </a:r>
            <a:endParaRPr lang="zh-CN" altLang="en-US"/>
          </a:p>
        </p:txBody>
      </p:sp>
      <p:sp>
        <p:nvSpPr>
          <p:cNvPr id="8" name="文本框 7">
            <a:extLst>
              <a:ext uri="{FF2B5EF4-FFF2-40B4-BE49-F238E27FC236}">
                <a16:creationId xmlns:a16="http://schemas.microsoft.com/office/drawing/2014/main" id="{5BFFF766-5D2E-464C-9AFB-8D6080984A42}"/>
              </a:ext>
            </a:extLst>
          </p:cNvPr>
          <p:cNvSpPr txBox="1"/>
          <p:nvPr/>
        </p:nvSpPr>
        <p:spPr>
          <a:xfrm>
            <a:off x="395432" y="1158261"/>
            <a:ext cx="6027912" cy="511531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CN" sz="2000" b="1" dirty="0">
                <a:latin typeface="Times New Roman" panose="02020603050405020304" pitchFamily="18" charset="0"/>
                <a:cs typeface="Times New Roman" panose="02020603050405020304" pitchFamily="18" charset="0"/>
              </a:rPr>
              <a:t>Warehouse Solution</a:t>
            </a:r>
            <a:r>
              <a:rPr kumimoji="1" lang="en-US" altLang="zh-CN" sz="2000" dirty="0">
                <a:latin typeface="Times New Roman" panose="02020603050405020304" pitchFamily="18" charset="0"/>
                <a:cs typeface="Times New Roman" panose="02020603050405020304" pitchFamily="18" charset="0"/>
              </a:rPr>
              <a:t>:</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For each goods in a Warehouse, it has its own path regardless of its order in the goods list.</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So, the solution of a Warehouse is a Matrix as:</a:t>
            </a:r>
          </a:p>
          <a:p>
            <a:pPr marL="800100" lvl="1" indent="-342900">
              <a:lnSpc>
                <a:spcPct val="150000"/>
              </a:lnSpc>
              <a:buFont typeface="Arial" panose="020B0604020202020204" pitchFamily="34" charset="0"/>
              <a:buChar char="•"/>
            </a:pPr>
            <a:endParaRPr kumimoji="1" lang="en-US" altLang="zh-CN" sz="2000"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endParaRPr kumimoji="1" lang="en-US" altLang="zh-CN" sz="2000"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endParaRPr kumimoji="1" lang="en-US" altLang="zh-CN" sz="2000"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endParaRPr kumimoji="1" lang="en-US" altLang="zh-CN" sz="2000"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Not every path in the matrix is of the same length. (Better to call it a Two-dimensional Array)</a:t>
            </a:r>
          </a:p>
          <a:p>
            <a:pPr marL="800100" lvl="1" indent="-342900">
              <a:lnSpc>
                <a:spcPct val="150000"/>
              </a:lnSpc>
              <a:buFont typeface="Arial" panose="020B0604020202020204" pitchFamily="34" charset="0"/>
              <a:buChar char="•"/>
            </a:pPr>
            <a:endParaRPr kumimoji="1" lang="en-US" altLang="zh-CN" sz="20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C0BF6708-2C98-E847-A2BE-06CCA5070052}"/>
              </a:ext>
            </a:extLst>
          </p:cNvPr>
          <p:cNvPicPr>
            <a:picLocks noChangeAspect="1"/>
          </p:cNvPicPr>
          <p:nvPr/>
        </p:nvPicPr>
        <p:blipFill rotWithShape="1">
          <a:blip r:embed="rId3">
            <a:extLst>
              <a:ext uri="{28A0092B-C50C-407E-A947-70E740481C1C}">
                <a14:useLocalDpi xmlns:a14="http://schemas.microsoft.com/office/drawing/2010/main" val="0"/>
              </a:ext>
            </a:extLst>
          </a:blip>
          <a:srcRect r="30764"/>
          <a:stretch/>
        </p:blipFill>
        <p:spPr>
          <a:xfrm>
            <a:off x="6654892" y="1447783"/>
            <a:ext cx="4682668" cy="4734921"/>
          </a:xfrm>
          <a:prstGeom prst="rect">
            <a:avLst/>
          </a:prstGeom>
        </p:spPr>
      </p:pic>
      <p:cxnSp>
        <p:nvCxnSpPr>
          <p:cNvPr id="16" name="肘形连接符 15">
            <a:extLst>
              <a:ext uri="{FF2B5EF4-FFF2-40B4-BE49-F238E27FC236}">
                <a16:creationId xmlns:a16="http://schemas.microsoft.com/office/drawing/2014/main" id="{31DDF159-9E21-8248-8D02-B1E2E2EC7034}"/>
              </a:ext>
            </a:extLst>
          </p:cNvPr>
          <p:cNvCxnSpPr>
            <a:cxnSpLocks/>
          </p:cNvCxnSpPr>
          <p:nvPr/>
        </p:nvCxnSpPr>
        <p:spPr>
          <a:xfrm>
            <a:off x="6918158" y="1756611"/>
            <a:ext cx="1840831" cy="1070810"/>
          </a:xfrm>
          <a:prstGeom prst="bentConnector3">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肘形连接符 20">
            <a:extLst>
              <a:ext uri="{FF2B5EF4-FFF2-40B4-BE49-F238E27FC236}">
                <a16:creationId xmlns:a16="http://schemas.microsoft.com/office/drawing/2014/main" id="{4233DDA7-CE16-CC4C-B8D7-4868CABB74FF}"/>
              </a:ext>
            </a:extLst>
          </p:cNvPr>
          <p:cNvCxnSpPr>
            <a:cxnSpLocks/>
          </p:cNvCxnSpPr>
          <p:nvPr/>
        </p:nvCxnSpPr>
        <p:spPr>
          <a:xfrm rot="16200000" flipH="1">
            <a:off x="8653854" y="2932559"/>
            <a:ext cx="1518073" cy="1307799"/>
          </a:xfrm>
          <a:prstGeom prst="bentConnector3">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肘形连接符 22">
            <a:extLst>
              <a:ext uri="{FF2B5EF4-FFF2-40B4-BE49-F238E27FC236}">
                <a16:creationId xmlns:a16="http://schemas.microsoft.com/office/drawing/2014/main" id="{2FD0A15F-EE39-CC4F-9DB7-E5289D38C7A8}"/>
              </a:ext>
            </a:extLst>
          </p:cNvPr>
          <p:cNvCxnSpPr>
            <a:cxnSpLocks/>
          </p:cNvCxnSpPr>
          <p:nvPr/>
        </p:nvCxnSpPr>
        <p:spPr>
          <a:xfrm rot="16200000" flipH="1">
            <a:off x="9819314" y="4592972"/>
            <a:ext cx="1510019" cy="1015067"/>
          </a:xfrm>
          <a:prstGeom prst="bentConnector3">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肘形连接符 23">
            <a:extLst>
              <a:ext uri="{FF2B5EF4-FFF2-40B4-BE49-F238E27FC236}">
                <a16:creationId xmlns:a16="http://schemas.microsoft.com/office/drawing/2014/main" id="{6B2650C4-1D1F-904E-B1D4-E4BF389354E9}"/>
              </a:ext>
            </a:extLst>
          </p:cNvPr>
          <p:cNvCxnSpPr>
            <a:cxnSpLocks/>
          </p:cNvCxnSpPr>
          <p:nvPr/>
        </p:nvCxnSpPr>
        <p:spPr>
          <a:xfrm rot="16200000" flipH="1">
            <a:off x="6413577" y="2288042"/>
            <a:ext cx="1540663" cy="507572"/>
          </a:xfrm>
          <a:prstGeom prst="bentConnector3">
            <a:avLst/>
          </a:prstGeom>
          <a:ln w="508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肘形连接符 24">
            <a:extLst>
              <a:ext uri="{FF2B5EF4-FFF2-40B4-BE49-F238E27FC236}">
                <a16:creationId xmlns:a16="http://schemas.microsoft.com/office/drawing/2014/main" id="{42CE6B73-FDB6-A442-9F09-986E741007D2}"/>
              </a:ext>
            </a:extLst>
          </p:cNvPr>
          <p:cNvCxnSpPr>
            <a:cxnSpLocks/>
          </p:cNvCxnSpPr>
          <p:nvPr/>
        </p:nvCxnSpPr>
        <p:spPr>
          <a:xfrm>
            <a:off x="7449659" y="3312160"/>
            <a:ext cx="2361428" cy="1524838"/>
          </a:xfrm>
          <a:prstGeom prst="bentConnector3">
            <a:avLst/>
          </a:prstGeom>
          <a:ln w="508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3" name="肘形连接符 62">
            <a:extLst>
              <a:ext uri="{FF2B5EF4-FFF2-40B4-BE49-F238E27FC236}">
                <a16:creationId xmlns:a16="http://schemas.microsoft.com/office/drawing/2014/main" id="{C203064C-4E6A-1E4B-A6E6-05FC580BDE33}"/>
              </a:ext>
            </a:extLst>
          </p:cNvPr>
          <p:cNvCxnSpPr>
            <a:cxnSpLocks/>
          </p:cNvCxnSpPr>
          <p:nvPr/>
        </p:nvCxnSpPr>
        <p:spPr>
          <a:xfrm>
            <a:off x="6918157" y="1756611"/>
            <a:ext cx="2215685" cy="479880"/>
          </a:xfrm>
          <a:prstGeom prst="bentConnector3">
            <a:avLst/>
          </a:prstGeom>
          <a:ln w="508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65" name="肘形连接符 64">
            <a:extLst>
              <a:ext uri="{FF2B5EF4-FFF2-40B4-BE49-F238E27FC236}">
                <a16:creationId xmlns:a16="http://schemas.microsoft.com/office/drawing/2014/main" id="{D03668BF-2B29-B14C-9D16-EAFDAEF5EDDF}"/>
              </a:ext>
            </a:extLst>
          </p:cNvPr>
          <p:cNvCxnSpPr>
            <a:cxnSpLocks/>
          </p:cNvCxnSpPr>
          <p:nvPr/>
        </p:nvCxnSpPr>
        <p:spPr>
          <a:xfrm>
            <a:off x="9133840" y="2236491"/>
            <a:ext cx="1920240" cy="1617502"/>
          </a:xfrm>
          <a:prstGeom prst="bentConnector3">
            <a:avLst/>
          </a:prstGeom>
          <a:ln w="50800">
            <a:solidFill>
              <a:srgbClr val="92D050"/>
            </a:solidFil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F4058FE0-488E-7146-ABCC-5885675519DB}"/>
              </a:ext>
            </a:extLst>
          </p:cNvPr>
          <p:cNvSpPr/>
          <p:nvPr/>
        </p:nvSpPr>
        <p:spPr>
          <a:xfrm>
            <a:off x="1264621" y="3051053"/>
            <a:ext cx="4759745" cy="18968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zh-CN" dirty="0"/>
              <a:t>[[D,D,D,D,R,R,R,D,D,D,…,R,R,R],</a:t>
            </a:r>
          </a:p>
          <a:p>
            <a:pPr algn="ctr"/>
            <a:r>
              <a:rPr kumimoji="1" lang="en-US" altLang="zh-CN" dirty="0"/>
              <a:t> [R,D,R,R,D,D,…,D,D,R],</a:t>
            </a:r>
          </a:p>
          <a:p>
            <a:pPr algn="ctr"/>
            <a:r>
              <a:rPr kumimoji="1" lang="en-US" altLang="zh-CN" dirty="0"/>
              <a:t> [R,D,R,D,R,R,R,…,D,D,R],</a:t>
            </a:r>
          </a:p>
          <a:p>
            <a:pPr algn="ctr"/>
            <a:r>
              <a:rPr kumimoji="1" lang="en-US" altLang="zh-CN" dirty="0"/>
              <a:t>…</a:t>
            </a:r>
          </a:p>
          <a:p>
            <a:pPr algn="ctr"/>
            <a:r>
              <a:rPr kumimoji="1" lang="en-US" altLang="zh-CN" dirty="0"/>
              <a:t>…</a:t>
            </a:r>
          </a:p>
          <a:p>
            <a:pPr algn="ctr"/>
            <a:r>
              <a:rPr kumimoji="1" lang="en-US" altLang="zh-CN" dirty="0"/>
              <a:t>[U,U,R,R,R,R,U,…,U,U,R]]</a:t>
            </a:r>
          </a:p>
        </p:txBody>
      </p:sp>
    </p:spTree>
    <p:extLst>
      <p:ext uri="{BB962C8B-B14F-4D97-AF65-F5344CB8AC3E}">
        <p14:creationId xmlns:p14="http://schemas.microsoft.com/office/powerpoint/2010/main" val="8713114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6FF5974-5241-A04F-9A1E-D96538CDDA9C}"/>
              </a:ext>
            </a:extLst>
          </p:cNvPr>
          <p:cNvSpPr>
            <a:spLocks noGrp="1"/>
          </p:cNvSpPr>
          <p:nvPr>
            <p:ph type="body" sz="quarter" idx="10"/>
          </p:nvPr>
        </p:nvSpPr>
        <p:spPr>
          <a:xfrm>
            <a:off x="1621701" y="739001"/>
            <a:ext cx="3842397" cy="249299"/>
          </a:xfrm>
        </p:spPr>
        <p:txBody>
          <a:bodyPr/>
          <a:lstStyle/>
          <a:p>
            <a:r>
              <a:rPr kumimoji="1" lang="en-US" altLang="zh-CN" dirty="0"/>
              <a:t>Part I .</a:t>
            </a:r>
            <a:r>
              <a:rPr kumimoji="1" lang="zh-CN" altLang="en-US" dirty="0"/>
              <a:t> </a:t>
            </a:r>
            <a:r>
              <a:rPr kumimoji="1" lang="en-US" altLang="zh-CN" dirty="0"/>
              <a:t>Problem Representation</a:t>
            </a:r>
            <a:endParaRPr kumimoji="1" lang="zh-CN" altLang="en-US" dirty="0"/>
          </a:p>
        </p:txBody>
      </p:sp>
      <p:sp>
        <p:nvSpPr>
          <p:cNvPr id="3" name="灯片编号占位符 2">
            <a:extLst>
              <a:ext uri="{FF2B5EF4-FFF2-40B4-BE49-F238E27FC236}">
                <a16:creationId xmlns:a16="http://schemas.microsoft.com/office/drawing/2014/main" id="{4B19B47F-46EB-8444-A808-4A36FAAFFF42}"/>
              </a:ext>
            </a:extLst>
          </p:cNvPr>
          <p:cNvSpPr>
            <a:spLocks noGrp="1"/>
          </p:cNvSpPr>
          <p:nvPr>
            <p:ph type="sldNum" sz="quarter" idx="4"/>
          </p:nvPr>
        </p:nvSpPr>
        <p:spPr/>
        <p:txBody>
          <a:bodyPr/>
          <a:lstStyle/>
          <a:p>
            <a:r>
              <a:rPr lang="en-US" altLang="zh-CN" dirty="0"/>
              <a:t>Page</a:t>
            </a:r>
            <a:r>
              <a:rPr lang="zh-CN" altLang="en-US" dirty="0"/>
              <a:t> </a:t>
            </a:r>
            <a:fld id="{75168D04-7926-484C-B90B-2D13ABC6EC67}" type="slidenum">
              <a:rPr lang="zh-CN" altLang="en-US" smtClean="0"/>
              <a:pPr/>
              <a:t>8</a:t>
            </a:fld>
            <a:r>
              <a:rPr lang="zh-CN" altLang="en-US" dirty="0"/>
              <a:t> </a:t>
            </a:r>
          </a:p>
        </p:txBody>
      </p:sp>
      <p:sp>
        <p:nvSpPr>
          <p:cNvPr id="4" name="页脚占位符 3">
            <a:extLst>
              <a:ext uri="{FF2B5EF4-FFF2-40B4-BE49-F238E27FC236}">
                <a16:creationId xmlns:a16="http://schemas.microsoft.com/office/drawing/2014/main" id="{42C9B930-4E15-B34F-B636-DF87820D6B00}"/>
              </a:ext>
            </a:extLst>
          </p:cNvPr>
          <p:cNvSpPr>
            <a:spLocks noGrp="1"/>
          </p:cNvSpPr>
          <p:nvPr>
            <p:ph type="ftr" sz="quarter" idx="3"/>
          </p:nvPr>
        </p:nvSpPr>
        <p:spPr/>
        <p:txBody>
          <a:bodyPr/>
          <a:lstStyle/>
          <a:p>
            <a:r>
              <a:rPr lang="en-US" altLang="zh-CN"/>
              <a:t>Research,Innovation and Entrepreneurship</a:t>
            </a:r>
            <a:endParaRPr lang="zh-CN" altLang="en-US"/>
          </a:p>
        </p:txBody>
      </p:sp>
      <p:sp>
        <p:nvSpPr>
          <p:cNvPr id="8" name="文本框 7">
            <a:extLst>
              <a:ext uri="{FF2B5EF4-FFF2-40B4-BE49-F238E27FC236}">
                <a16:creationId xmlns:a16="http://schemas.microsoft.com/office/drawing/2014/main" id="{5BFFF766-5D2E-464C-9AFB-8D6080984A42}"/>
              </a:ext>
            </a:extLst>
          </p:cNvPr>
          <p:cNvSpPr txBox="1"/>
          <p:nvPr/>
        </p:nvSpPr>
        <p:spPr>
          <a:xfrm>
            <a:off x="395432" y="1158261"/>
            <a:ext cx="6027912" cy="188365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CN" sz="2000" b="1" dirty="0">
                <a:latin typeface="Times New Roman" panose="02020603050405020304" pitchFamily="18" charset="0"/>
                <a:cs typeface="Times New Roman" panose="02020603050405020304" pitchFamily="18" charset="0"/>
              </a:rPr>
              <a:t>Overall Solution</a:t>
            </a:r>
            <a:r>
              <a:rPr kumimoji="1" lang="en-US" altLang="zh-CN" sz="2000" dirty="0">
                <a:latin typeface="Times New Roman" panose="02020603050405020304" pitchFamily="18" charset="0"/>
                <a:cs typeface="Times New Roman" panose="02020603050405020304" pitchFamily="18" charset="0"/>
              </a:rPr>
              <a:t>:</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A  overall solution consists of the solutions of each Warehouse.</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It is a 3-Dimensional Array. As:</a:t>
            </a:r>
          </a:p>
        </p:txBody>
      </p:sp>
      <p:pic>
        <p:nvPicPr>
          <p:cNvPr id="10" name="图片 9">
            <a:extLst>
              <a:ext uri="{FF2B5EF4-FFF2-40B4-BE49-F238E27FC236}">
                <a16:creationId xmlns:a16="http://schemas.microsoft.com/office/drawing/2014/main" id="{C0BF6708-2C98-E847-A2BE-06CCA5070052}"/>
              </a:ext>
            </a:extLst>
          </p:cNvPr>
          <p:cNvPicPr>
            <a:picLocks noChangeAspect="1"/>
          </p:cNvPicPr>
          <p:nvPr/>
        </p:nvPicPr>
        <p:blipFill rotWithShape="1">
          <a:blip r:embed="rId3">
            <a:extLst>
              <a:ext uri="{28A0092B-C50C-407E-A947-70E740481C1C}">
                <a14:useLocalDpi xmlns:a14="http://schemas.microsoft.com/office/drawing/2010/main" val="0"/>
              </a:ext>
            </a:extLst>
          </a:blip>
          <a:srcRect r="30764"/>
          <a:stretch/>
        </p:blipFill>
        <p:spPr>
          <a:xfrm>
            <a:off x="6654892" y="1447783"/>
            <a:ext cx="4682668" cy="4734921"/>
          </a:xfrm>
          <a:prstGeom prst="rect">
            <a:avLst/>
          </a:prstGeom>
        </p:spPr>
      </p:pic>
      <p:cxnSp>
        <p:nvCxnSpPr>
          <p:cNvPr id="16" name="肘形连接符 15">
            <a:extLst>
              <a:ext uri="{FF2B5EF4-FFF2-40B4-BE49-F238E27FC236}">
                <a16:creationId xmlns:a16="http://schemas.microsoft.com/office/drawing/2014/main" id="{31DDF159-9E21-8248-8D02-B1E2E2EC7034}"/>
              </a:ext>
            </a:extLst>
          </p:cNvPr>
          <p:cNvCxnSpPr>
            <a:cxnSpLocks/>
          </p:cNvCxnSpPr>
          <p:nvPr/>
        </p:nvCxnSpPr>
        <p:spPr>
          <a:xfrm flipV="1">
            <a:off x="6918155" y="3586480"/>
            <a:ext cx="1610396" cy="267513"/>
          </a:xfrm>
          <a:prstGeom prst="bentConnector3">
            <a:avLst/>
          </a:prstGeom>
          <a:ln w="508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肘形连接符 20">
            <a:extLst>
              <a:ext uri="{FF2B5EF4-FFF2-40B4-BE49-F238E27FC236}">
                <a16:creationId xmlns:a16="http://schemas.microsoft.com/office/drawing/2014/main" id="{4233DDA7-CE16-CC4C-B8D7-4868CABB74FF}"/>
              </a:ext>
            </a:extLst>
          </p:cNvPr>
          <p:cNvCxnSpPr>
            <a:cxnSpLocks/>
          </p:cNvCxnSpPr>
          <p:nvPr/>
        </p:nvCxnSpPr>
        <p:spPr>
          <a:xfrm flipV="1">
            <a:off x="8528551" y="2742353"/>
            <a:ext cx="1194569" cy="844127"/>
          </a:xfrm>
          <a:prstGeom prst="bentConnector3">
            <a:avLst/>
          </a:prstGeom>
          <a:ln w="508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肘形连接符 22">
            <a:extLst>
              <a:ext uri="{FF2B5EF4-FFF2-40B4-BE49-F238E27FC236}">
                <a16:creationId xmlns:a16="http://schemas.microsoft.com/office/drawing/2014/main" id="{2FD0A15F-EE39-CC4F-9DB7-E5289D38C7A8}"/>
              </a:ext>
            </a:extLst>
          </p:cNvPr>
          <p:cNvCxnSpPr>
            <a:cxnSpLocks/>
          </p:cNvCxnSpPr>
          <p:nvPr/>
        </p:nvCxnSpPr>
        <p:spPr>
          <a:xfrm>
            <a:off x="6936144" y="4836998"/>
            <a:ext cx="4145713" cy="1018517"/>
          </a:xfrm>
          <a:prstGeom prst="bentConnector3">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肘形连接符 23">
            <a:extLst>
              <a:ext uri="{FF2B5EF4-FFF2-40B4-BE49-F238E27FC236}">
                <a16:creationId xmlns:a16="http://schemas.microsoft.com/office/drawing/2014/main" id="{6B2650C4-1D1F-904E-B1D4-E4BF389354E9}"/>
              </a:ext>
            </a:extLst>
          </p:cNvPr>
          <p:cNvCxnSpPr>
            <a:cxnSpLocks/>
          </p:cNvCxnSpPr>
          <p:nvPr/>
        </p:nvCxnSpPr>
        <p:spPr>
          <a:xfrm>
            <a:off x="6918155" y="2827423"/>
            <a:ext cx="519540" cy="484736"/>
          </a:xfrm>
          <a:prstGeom prst="bentConnector3">
            <a:avLst/>
          </a:prstGeom>
          <a:ln w="508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肘形连接符 24">
            <a:extLst>
              <a:ext uri="{FF2B5EF4-FFF2-40B4-BE49-F238E27FC236}">
                <a16:creationId xmlns:a16="http://schemas.microsoft.com/office/drawing/2014/main" id="{42CE6B73-FDB6-A442-9F09-986E741007D2}"/>
              </a:ext>
            </a:extLst>
          </p:cNvPr>
          <p:cNvCxnSpPr>
            <a:cxnSpLocks/>
          </p:cNvCxnSpPr>
          <p:nvPr/>
        </p:nvCxnSpPr>
        <p:spPr>
          <a:xfrm>
            <a:off x="7449659" y="3312160"/>
            <a:ext cx="2361428" cy="1524838"/>
          </a:xfrm>
          <a:prstGeom prst="bentConnector3">
            <a:avLst/>
          </a:prstGeom>
          <a:ln w="508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3" name="肘形连接符 62">
            <a:extLst>
              <a:ext uri="{FF2B5EF4-FFF2-40B4-BE49-F238E27FC236}">
                <a16:creationId xmlns:a16="http://schemas.microsoft.com/office/drawing/2014/main" id="{C203064C-4E6A-1E4B-A6E6-05FC580BDE33}"/>
              </a:ext>
            </a:extLst>
          </p:cNvPr>
          <p:cNvCxnSpPr>
            <a:cxnSpLocks/>
          </p:cNvCxnSpPr>
          <p:nvPr/>
        </p:nvCxnSpPr>
        <p:spPr>
          <a:xfrm>
            <a:off x="6918157" y="1756611"/>
            <a:ext cx="2215685" cy="479880"/>
          </a:xfrm>
          <a:prstGeom prst="bentConnector3">
            <a:avLst/>
          </a:prstGeom>
          <a:ln w="508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65" name="肘形连接符 64">
            <a:extLst>
              <a:ext uri="{FF2B5EF4-FFF2-40B4-BE49-F238E27FC236}">
                <a16:creationId xmlns:a16="http://schemas.microsoft.com/office/drawing/2014/main" id="{D03668BF-2B29-B14C-9D16-EAFDAEF5EDDF}"/>
              </a:ext>
            </a:extLst>
          </p:cNvPr>
          <p:cNvCxnSpPr>
            <a:cxnSpLocks/>
          </p:cNvCxnSpPr>
          <p:nvPr/>
        </p:nvCxnSpPr>
        <p:spPr>
          <a:xfrm>
            <a:off x="9133840" y="2236491"/>
            <a:ext cx="1920240" cy="1617502"/>
          </a:xfrm>
          <a:prstGeom prst="bentConnector3">
            <a:avLst/>
          </a:prstGeom>
          <a:ln w="50800">
            <a:solidFill>
              <a:srgbClr val="92D050"/>
            </a:solidFil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F4058FE0-488E-7146-ABCC-5885675519DB}"/>
              </a:ext>
            </a:extLst>
          </p:cNvPr>
          <p:cNvSpPr/>
          <p:nvPr/>
        </p:nvSpPr>
        <p:spPr>
          <a:xfrm>
            <a:off x="1393623" y="3212789"/>
            <a:ext cx="4246202" cy="1723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zh-CN" dirty="0"/>
              <a:t>[ Warehouse1_solution,</a:t>
            </a:r>
          </a:p>
          <a:p>
            <a:pPr algn="ctr"/>
            <a:r>
              <a:rPr kumimoji="1" lang="en-US" altLang="zh-CN" dirty="0"/>
              <a:t>  Warehouse2_solution,</a:t>
            </a:r>
          </a:p>
          <a:p>
            <a:pPr algn="ctr"/>
            <a:r>
              <a:rPr kumimoji="1" lang="en-US" altLang="zh-CN" dirty="0"/>
              <a:t>  Warehouse3_solution,</a:t>
            </a:r>
          </a:p>
          <a:p>
            <a:pPr algn="ctr"/>
            <a:r>
              <a:rPr kumimoji="1" lang="en-US" altLang="zh-CN" dirty="0"/>
              <a:t>  Warehouse4_solution,</a:t>
            </a:r>
          </a:p>
          <a:p>
            <a:pPr algn="ctr"/>
            <a:r>
              <a:rPr kumimoji="1" lang="en-US" altLang="zh-CN" dirty="0"/>
              <a:t>  Warehouse5_solution] </a:t>
            </a:r>
          </a:p>
        </p:txBody>
      </p:sp>
      <p:cxnSp>
        <p:nvCxnSpPr>
          <p:cNvPr id="26" name="肘形连接符 25">
            <a:extLst>
              <a:ext uri="{FF2B5EF4-FFF2-40B4-BE49-F238E27FC236}">
                <a16:creationId xmlns:a16="http://schemas.microsoft.com/office/drawing/2014/main" id="{8E13D704-C136-EC46-8DC6-D5A80D8D8578}"/>
              </a:ext>
            </a:extLst>
          </p:cNvPr>
          <p:cNvCxnSpPr>
            <a:cxnSpLocks/>
          </p:cNvCxnSpPr>
          <p:nvPr/>
        </p:nvCxnSpPr>
        <p:spPr>
          <a:xfrm flipV="1">
            <a:off x="6918155" y="4116863"/>
            <a:ext cx="2347767" cy="1809515"/>
          </a:xfrm>
          <a:prstGeom prst="bentConnector3">
            <a:avLst>
              <a:gd name="adj1" fmla="val 55193"/>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肘形连接符 26">
            <a:extLst>
              <a:ext uri="{FF2B5EF4-FFF2-40B4-BE49-F238E27FC236}">
                <a16:creationId xmlns:a16="http://schemas.microsoft.com/office/drawing/2014/main" id="{804E0C19-3A91-474F-B4F1-39CC06DA724E}"/>
              </a:ext>
            </a:extLst>
          </p:cNvPr>
          <p:cNvCxnSpPr>
            <a:cxnSpLocks/>
          </p:cNvCxnSpPr>
          <p:nvPr/>
        </p:nvCxnSpPr>
        <p:spPr>
          <a:xfrm rot="5400000" flipH="1" flipV="1">
            <a:off x="8916928" y="3222703"/>
            <a:ext cx="1243154" cy="545165"/>
          </a:xfrm>
          <a:prstGeom prst="bentConnector3">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567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6FF5974-5241-A04F-9A1E-D96538CDDA9C}"/>
              </a:ext>
            </a:extLst>
          </p:cNvPr>
          <p:cNvSpPr>
            <a:spLocks noGrp="1"/>
          </p:cNvSpPr>
          <p:nvPr>
            <p:ph type="body" sz="quarter" idx="10"/>
          </p:nvPr>
        </p:nvSpPr>
        <p:spPr>
          <a:xfrm>
            <a:off x="1621701" y="739001"/>
            <a:ext cx="3842397" cy="249299"/>
          </a:xfrm>
        </p:spPr>
        <p:txBody>
          <a:bodyPr/>
          <a:lstStyle/>
          <a:p>
            <a:r>
              <a:rPr kumimoji="1" lang="en-US" altLang="zh-CN" dirty="0"/>
              <a:t>Part I .</a:t>
            </a:r>
            <a:r>
              <a:rPr kumimoji="1" lang="zh-CN" altLang="en-US" dirty="0"/>
              <a:t> </a:t>
            </a:r>
            <a:r>
              <a:rPr kumimoji="1" lang="en-US" altLang="zh-CN" dirty="0"/>
              <a:t>Problem Representation</a:t>
            </a:r>
            <a:endParaRPr kumimoji="1" lang="zh-CN" altLang="en-US" dirty="0"/>
          </a:p>
        </p:txBody>
      </p:sp>
      <p:sp>
        <p:nvSpPr>
          <p:cNvPr id="3" name="灯片编号占位符 2">
            <a:extLst>
              <a:ext uri="{FF2B5EF4-FFF2-40B4-BE49-F238E27FC236}">
                <a16:creationId xmlns:a16="http://schemas.microsoft.com/office/drawing/2014/main" id="{4B19B47F-46EB-8444-A808-4A36FAAFFF42}"/>
              </a:ext>
            </a:extLst>
          </p:cNvPr>
          <p:cNvSpPr>
            <a:spLocks noGrp="1"/>
          </p:cNvSpPr>
          <p:nvPr>
            <p:ph type="sldNum" sz="quarter" idx="4"/>
          </p:nvPr>
        </p:nvSpPr>
        <p:spPr/>
        <p:txBody>
          <a:bodyPr/>
          <a:lstStyle/>
          <a:p>
            <a:r>
              <a:rPr lang="en-US" altLang="zh-CN" dirty="0"/>
              <a:t>Page</a:t>
            </a:r>
            <a:r>
              <a:rPr lang="zh-CN" altLang="en-US" dirty="0"/>
              <a:t> </a:t>
            </a:r>
            <a:fld id="{75168D04-7926-484C-B90B-2D13ABC6EC67}" type="slidenum">
              <a:rPr lang="zh-CN" altLang="en-US" smtClean="0"/>
              <a:pPr/>
              <a:t>9</a:t>
            </a:fld>
            <a:r>
              <a:rPr lang="zh-CN" altLang="en-US" dirty="0"/>
              <a:t> </a:t>
            </a:r>
          </a:p>
        </p:txBody>
      </p:sp>
      <p:sp>
        <p:nvSpPr>
          <p:cNvPr id="4" name="页脚占位符 3">
            <a:extLst>
              <a:ext uri="{FF2B5EF4-FFF2-40B4-BE49-F238E27FC236}">
                <a16:creationId xmlns:a16="http://schemas.microsoft.com/office/drawing/2014/main" id="{42C9B930-4E15-B34F-B636-DF87820D6B00}"/>
              </a:ext>
            </a:extLst>
          </p:cNvPr>
          <p:cNvSpPr>
            <a:spLocks noGrp="1"/>
          </p:cNvSpPr>
          <p:nvPr>
            <p:ph type="ftr" sz="quarter" idx="3"/>
          </p:nvPr>
        </p:nvSpPr>
        <p:spPr/>
        <p:txBody>
          <a:bodyPr/>
          <a:lstStyle/>
          <a:p>
            <a:r>
              <a:rPr lang="en-US" altLang="zh-CN"/>
              <a:t>Research,Innovation and Entrepreneurship</a:t>
            </a:r>
            <a:endParaRPr lang="zh-CN" altLang="en-US"/>
          </a:p>
        </p:txBody>
      </p:sp>
      <p:sp>
        <p:nvSpPr>
          <p:cNvPr id="8" name="文本框 7">
            <a:extLst>
              <a:ext uri="{FF2B5EF4-FFF2-40B4-BE49-F238E27FC236}">
                <a16:creationId xmlns:a16="http://schemas.microsoft.com/office/drawing/2014/main" id="{5BFFF766-5D2E-464C-9AFB-8D6080984A42}"/>
              </a:ext>
            </a:extLst>
          </p:cNvPr>
          <p:cNvSpPr txBox="1"/>
          <p:nvPr/>
        </p:nvSpPr>
        <p:spPr>
          <a:xfrm>
            <a:off x="395432" y="1158261"/>
            <a:ext cx="6027912" cy="419198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CN" sz="2000" b="1" dirty="0">
                <a:latin typeface="Times New Roman" panose="02020603050405020304" pitchFamily="18" charset="0"/>
                <a:cs typeface="Times New Roman" panose="02020603050405020304" pitchFamily="18" charset="0"/>
              </a:rPr>
              <a:t>Analysis:</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As the solution representation shows, it has a very large solution space, and it impossible to find the best path for all of the goods. </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Traditional search methods may take millions of years to find the solution, however, a </a:t>
            </a:r>
            <a:r>
              <a:rPr kumimoji="1" lang="en-US" altLang="zh-CN" sz="2000" b="1" dirty="0">
                <a:latin typeface="Times New Roman" panose="02020603050405020304" pitchFamily="18" charset="0"/>
                <a:cs typeface="Times New Roman" panose="02020603050405020304" pitchFamily="18" charset="0"/>
              </a:rPr>
              <a:t>Evolutionary Computation </a:t>
            </a:r>
            <a:r>
              <a:rPr kumimoji="1" lang="en-US" altLang="zh-CN" sz="2000" dirty="0">
                <a:latin typeface="Times New Roman" panose="02020603050405020304" pitchFamily="18" charset="0"/>
                <a:cs typeface="Times New Roman" panose="02020603050405020304" pitchFamily="18" charset="0"/>
              </a:rPr>
              <a:t>method can help to find an acceptable result for a given problem quickly.</a:t>
            </a:r>
          </a:p>
        </p:txBody>
      </p:sp>
      <p:pic>
        <p:nvPicPr>
          <p:cNvPr id="10" name="图片 9">
            <a:extLst>
              <a:ext uri="{FF2B5EF4-FFF2-40B4-BE49-F238E27FC236}">
                <a16:creationId xmlns:a16="http://schemas.microsoft.com/office/drawing/2014/main" id="{C0BF6708-2C98-E847-A2BE-06CCA5070052}"/>
              </a:ext>
            </a:extLst>
          </p:cNvPr>
          <p:cNvPicPr>
            <a:picLocks noChangeAspect="1"/>
          </p:cNvPicPr>
          <p:nvPr/>
        </p:nvPicPr>
        <p:blipFill rotWithShape="1">
          <a:blip r:embed="rId3">
            <a:extLst>
              <a:ext uri="{28A0092B-C50C-407E-A947-70E740481C1C}">
                <a14:useLocalDpi xmlns:a14="http://schemas.microsoft.com/office/drawing/2010/main" val="0"/>
              </a:ext>
            </a:extLst>
          </a:blip>
          <a:srcRect r="30764"/>
          <a:stretch/>
        </p:blipFill>
        <p:spPr>
          <a:xfrm>
            <a:off x="6654892" y="1447783"/>
            <a:ext cx="4682668" cy="4734921"/>
          </a:xfrm>
          <a:prstGeom prst="rect">
            <a:avLst/>
          </a:prstGeom>
        </p:spPr>
      </p:pic>
      <p:cxnSp>
        <p:nvCxnSpPr>
          <p:cNvPr id="16" name="肘形连接符 15">
            <a:extLst>
              <a:ext uri="{FF2B5EF4-FFF2-40B4-BE49-F238E27FC236}">
                <a16:creationId xmlns:a16="http://schemas.microsoft.com/office/drawing/2014/main" id="{31DDF159-9E21-8248-8D02-B1E2E2EC7034}"/>
              </a:ext>
            </a:extLst>
          </p:cNvPr>
          <p:cNvCxnSpPr>
            <a:cxnSpLocks/>
          </p:cNvCxnSpPr>
          <p:nvPr/>
        </p:nvCxnSpPr>
        <p:spPr>
          <a:xfrm flipV="1">
            <a:off x="6918155" y="3586480"/>
            <a:ext cx="1610396" cy="267513"/>
          </a:xfrm>
          <a:prstGeom prst="bentConnector3">
            <a:avLst/>
          </a:prstGeom>
          <a:ln w="508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肘形连接符 20">
            <a:extLst>
              <a:ext uri="{FF2B5EF4-FFF2-40B4-BE49-F238E27FC236}">
                <a16:creationId xmlns:a16="http://schemas.microsoft.com/office/drawing/2014/main" id="{4233DDA7-CE16-CC4C-B8D7-4868CABB74FF}"/>
              </a:ext>
            </a:extLst>
          </p:cNvPr>
          <p:cNvCxnSpPr>
            <a:cxnSpLocks/>
          </p:cNvCxnSpPr>
          <p:nvPr/>
        </p:nvCxnSpPr>
        <p:spPr>
          <a:xfrm flipV="1">
            <a:off x="8528551" y="2742353"/>
            <a:ext cx="1194569" cy="844127"/>
          </a:xfrm>
          <a:prstGeom prst="bentConnector3">
            <a:avLst/>
          </a:prstGeom>
          <a:ln w="508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肘形连接符 22">
            <a:extLst>
              <a:ext uri="{FF2B5EF4-FFF2-40B4-BE49-F238E27FC236}">
                <a16:creationId xmlns:a16="http://schemas.microsoft.com/office/drawing/2014/main" id="{2FD0A15F-EE39-CC4F-9DB7-E5289D38C7A8}"/>
              </a:ext>
            </a:extLst>
          </p:cNvPr>
          <p:cNvCxnSpPr>
            <a:cxnSpLocks/>
          </p:cNvCxnSpPr>
          <p:nvPr/>
        </p:nvCxnSpPr>
        <p:spPr>
          <a:xfrm>
            <a:off x="6936144" y="4836998"/>
            <a:ext cx="4145713" cy="1018517"/>
          </a:xfrm>
          <a:prstGeom prst="bentConnector3">
            <a:avLst>
              <a:gd name="adj1" fmla="val 37501"/>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肘形连接符 23">
            <a:extLst>
              <a:ext uri="{FF2B5EF4-FFF2-40B4-BE49-F238E27FC236}">
                <a16:creationId xmlns:a16="http://schemas.microsoft.com/office/drawing/2014/main" id="{6B2650C4-1D1F-904E-B1D4-E4BF389354E9}"/>
              </a:ext>
            </a:extLst>
          </p:cNvPr>
          <p:cNvCxnSpPr>
            <a:cxnSpLocks/>
          </p:cNvCxnSpPr>
          <p:nvPr/>
        </p:nvCxnSpPr>
        <p:spPr>
          <a:xfrm>
            <a:off x="6918155" y="2827423"/>
            <a:ext cx="519540" cy="484736"/>
          </a:xfrm>
          <a:prstGeom prst="bentConnector3">
            <a:avLst/>
          </a:prstGeom>
          <a:ln w="508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肘形连接符 24">
            <a:extLst>
              <a:ext uri="{FF2B5EF4-FFF2-40B4-BE49-F238E27FC236}">
                <a16:creationId xmlns:a16="http://schemas.microsoft.com/office/drawing/2014/main" id="{42CE6B73-FDB6-A442-9F09-986E741007D2}"/>
              </a:ext>
            </a:extLst>
          </p:cNvPr>
          <p:cNvCxnSpPr>
            <a:cxnSpLocks/>
          </p:cNvCxnSpPr>
          <p:nvPr/>
        </p:nvCxnSpPr>
        <p:spPr>
          <a:xfrm>
            <a:off x="7449659" y="3312160"/>
            <a:ext cx="2361428" cy="1524838"/>
          </a:xfrm>
          <a:prstGeom prst="bentConnector3">
            <a:avLst/>
          </a:prstGeom>
          <a:ln w="508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3" name="肘形连接符 62">
            <a:extLst>
              <a:ext uri="{FF2B5EF4-FFF2-40B4-BE49-F238E27FC236}">
                <a16:creationId xmlns:a16="http://schemas.microsoft.com/office/drawing/2014/main" id="{C203064C-4E6A-1E4B-A6E6-05FC580BDE33}"/>
              </a:ext>
            </a:extLst>
          </p:cNvPr>
          <p:cNvCxnSpPr>
            <a:cxnSpLocks/>
          </p:cNvCxnSpPr>
          <p:nvPr/>
        </p:nvCxnSpPr>
        <p:spPr>
          <a:xfrm>
            <a:off x="6918157" y="1756611"/>
            <a:ext cx="2215685" cy="479880"/>
          </a:xfrm>
          <a:prstGeom prst="bentConnector3">
            <a:avLst/>
          </a:prstGeom>
          <a:ln w="508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65" name="肘形连接符 64">
            <a:extLst>
              <a:ext uri="{FF2B5EF4-FFF2-40B4-BE49-F238E27FC236}">
                <a16:creationId xmlns:a16="http://schemas.microsoft.com/office/drawing/2014/main" id="{D03668BF-2B29-B14C-9D16-EAFDAEF5EDDF}"/>
              </a:ext>
            </a:extLst>
          </p:cNvPr>
          <p:cNvCxnSpPr>
            <a:cxnSpLocks/>
          </p:cNvCxnSpPr>
          <p:nvPr/>
        </p:nvCxnSpPr>
        <p:spPr>
          <a:xfrm>
            <a:off x="9133840" y="2236491"/>
            <a:ext cx="1920240" cy="1617502"/>
          </a:xfrm>
          <a:prstGeom prst="bentConnector3">
            <a:avLst/>
          </a:prstGeom>
          <a:ln w="508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6" name="肘形连接符 25">
            <a:extLst>
              <a:ext uri="{FF2B5EF4-FFF2-40B4-BE49-F238E27FC236}">
                <a16:creationId xmlns:a16="http://schemas.microsoft.com/office/drawing/2014/main" id="{8E13D704-C136-EC46-8DC6-D5A80D8D8578}"/>
              </a:ext>
            </a:extLst>
          </p:cNvPr>
          <p:cNvCxnSpPr>
            <a:cxnSpLocks/>
          </p:cNvCxnSpPr>
          <p:nvPr/>
        </p:nvCxnSpPr>
        <p:spPr>
          <a:xfrm flipV="1">
            <a:off x="6918155" y="4116863"/>
            <a:ext cx="2347767" cy="1809515"/>
          </a:xfrm>
          <a:prstGeom prst="bentConnector3">
            <a:avLst>
              <a:gd name="adj1" fmla="val 55193"/>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肘形连接符 26">
            <a:extLst>
              <a:ext uri="{FF2B5EF4-FFF2-40B4-BE49-F238E27FC236}">
                <a16:creationId xmlns:a16="http://schemas.microsoft.com/office/drawing/2014/main" id="{804E0C19-3A91-474F-B4F1-39CC06DA724E}"/>
              </a:ext>
            </a:extLst>
          </p:cNvPr>
          <p:cNvCxnSpPr>
            <a:cxnSpLocks/>
          </p:cNvCxnSpPr>
          <p:nvPr/>
        </p:nvCxnSpPr>
        <p:spPr>
          <a:xfrm rot="5400000" flipH="1" flipV="1">
            <a:off x="8916928" y="3222703"/>
            <a:ext cx="1243154" cy="545165"/>
          </a:xfrm>
          <a:prstGeom prst="bentConnector3">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3229699"/>
      </p:ext>
    </p:extLst>
  </p:cSld>
  <p:clrMapOvr>
    <a:masterClrMapping/>
  </p:clrMapOvr>
</p:sld>
</file>

<file path=ppt/theme/theme1.xml><?xml version="1.0" encoding="utf-8"?>
<a:theme xmlns:a="http://schemas.openxmlformats.org/drawingml/2006/main" name="Office 主题​​">
  <a:themeElements>
    <a:clrScheme name="交大蓝">
      <a:dk1>
        <a:sysClr val="windowText" lastClr="000000"/>
      </a:dk1>
      <a:lt1>
        <a:sysClr val="window" lastClr="FFFFFF"/>
      </a:lt1>
      <a:dk2>
        <a:srgbClr val="44546A"/>
      </a:dk2>
      <a:lt2>
        <a:srgbClr val="E7E6E6"/>
      </a:lt2>
      <a:accent1>
        <a:srgbClr val="025483"/>
      </a:accent1>
      <a:accent2>
        <a:srgbClr val="025483"/>
      </a:accent2>
      <a:accent3>
        <a:srgbClr val="025483"/>
      </a:accent3>
      <a:accent4>
        <a:srgbClr val="025483"/>
      </a:accent4>
      <a:accent5>
        <a:srgbClr val="025483"/>
      </a:accent5>
      <a:accent6>
        <a:srgbClr val="025483"/>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3142</TotalTime>
  <Words>2042</Words>
  <Application>Microsoft Macintosh PowerPoint</Application>
  <PresentationFormat>宽屏</PresentationFormat>
  <Paragraphs>278</Paragraphs>
  <Slides>26</Slides>
  <Notes>24</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26</vt:i4>
      </vt:variant>
    </vt:vector>
  </HeadingPairs>
  <TitlesOfParts>
    <vt:vector size="37" baseType="lpstr">
      <vt:lpstr>等线</vt:lpstr>
      <vt:lpstr>Microsoft YaHei</vt:lpstr>
      <vt:lpstr>Microsoft YaHei</vt:lpstr>
      <vt:lpstr>Microsoft YaHei Light</vt:lpstr>
      <vt:lpstr>Arial</vt:lpstr>
      <vt:lpstr>Bernard MT Condensed</vt:lpstr>
      <vt:lpstr>Calibri</vt:lpstr>
      <vt:lpstr>Impact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钟慕尧</dc:creator>
  <cp:keywords/>
  <dc:description/>
  <cp:lastModifiedBy>钟 慕尧</cp:lastModifiedBy>
  <cp:revision>176</cp:revision>
  <cp:lastPrinted>2019-06-26T04:03:55Z</cp:lastPrinted>
  <dcterms:created xsi:type="dcterms:W3CDTF">2016-10-21T05:28:12Z</dcterms:created>
  <dcterms:modified xsi:type="dcterms:W3CDTF">2019-12-22T12:30:09Z</dcterms:modified>
  <cp:category/>
</cp:coreProperties>
</file>